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4" r:id="rId2"/>
  </p:sldMasterIdLst>
  <p:notesMasterIdLst>
    <p:notesMasterId r:id="rId15"/>
  </p:notesMasterIdLst>
  <p:handoutMasterIdLst>
    <p:handoutMasterId r:id="rId16"/>
  </p:handoutMasterIdLst>
  <p:sldIdLst>
    <p:sldId id="256" r:id="rId3"/>
    <p:sldId id="357" r:id="rId4"/>
    <p:sldId id="353" r:id="rId5"/>
    <p:sldId id="354" r:id="rId6"/>
    <p:sldId id="342" r:id="rId7"/>
    <p:sldId id="355" r:id="rId8"/>
    <p:sldId id="344" r:id="rId9"/>
    <p:sldId id="356" r:id="rId10"/>
    <p:sldId id="352" r:id="rId11"/>
    <p:sldId id="351" r:id="rId12"/>
    <p:sldId id="349" r:id="rId13"/>
    <p:sldId id="283" r:id="rId14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nette K. Mwarania" initials="NKM" lastIdx="4" clrIdx="0">
    <p:extLst>
      <p:ext uri="{19B8F6BF-5375-455C-9EA6-DF929625EA0E}">
        <p15:presenceInfo xmlns:p15="http://schemas.microsoft.com/office/powerpoint/2012/main" userId="S-1-5-21-1949738124-4026600897-3124739506-31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996633"/>
    <a:srgbClr val="CC99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74CEC7-5400-4DD3-A8DE-3A0C476D08A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60E18B4-F622-4600-9BA7-39416C97A0F6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53E506EE-DE95-4B2A-8069-A9EAD44C6A2B}" type="parTrans" cxnId="{E330218B-9A2D-4623-BAA9-DCA447720DFA}">
      <dgm:prSet/>
      <dgm:spPr/>
      <dgm:t>
        <a:bodyPr/>
        <a:lstStyle/>
        <a:p>
          <a:endParaRPr lang="en-US"/>
        </a:p>
      </dgm:t>
    </dgm:pt>
    <dgm:pt modelId="{AE69215B-FF6E-449F-87BE-27097358C660}" type="sibTrans" cxnId="{E330218B-9A2D-4623-BAA9-DCA447720DFA}">
      <dgm:prSet/>
      <dgm:spPr/>
      <dgm:t>
        <a:bodyPr/>
        <a:lstStyle/>
        <a:p>
          <a:endParaRPr lang="en-US"/>
        </a:p>
      </dgm:t>
    </dgm:pt>
    <dgm:pt modelId="{5E4E0A9D-1F08-4EBB-91D5-CF8A4D32C590}">
      <dgm:prSet phldrT="[Text]"/>
      <dgm:spPr/>
      <dgm:t>
        <a:bodyPr/>
        <a:lstStyle/>
        <a:p>
          <a:r>
            <a:rPr lang="en-US" dirty="0" smtClean="0">
              <a:latin typeface="Palatino" panose="02040602050305020304"/>
            </a:rPr>
            <a:t>Definition of Terms</a:t>
          </a:r>
          <a:endParaRPr lang="en-US" dirty="0"/>
        </a:p>
      </dgm:t>
    </dgm:pt>
    <dgm:pt modelId="{08D1077C-F089-4D5D-A31A-38BCF3064482}" type="parTrans" cxnId="{F159CD8E-D15E-452C-82F7-C2CAAD6FA26C}">
      <dgm:prSet/>
      <dgm:spPr/>
      <dgm:t>
        <a:bodyPr/>
        <a:lstStyle/>
        <a:p>
          <a:endParaRPr lang="en-US"/>
        </a:p>
      </dgm:t>
    </dgm:pt>
    <dgm:pt modelId="{DD936FB5-575B-4213-A4C6-FC4483E5F21E}" type="sibTrans" cxnId="{F159CD8E-D15E-452C-82F7-C2CAAD6FA26C}">
      <dgm:prSet/>
      <dgm:spPr/>
      <dgm:t>
        <a:bodyPr/>
        <a:lstStyle/>
        <a:p>
          <a:endParaRPr lang="en-US"/>
        </a:p>
      </dgm:t>
    </dgm:pt>
    <dgm:pt modelId="{AA2ABE6F-F417-4752-B31D-4EAB5431715E}">
      <dgm:prSet phldrT="[Text]"/>
      <dgm:spPr/>
      <dgm:t>
        <a:bodyPr/>
        <a:lstStyle/>
        <a:p>
          <a:r>
            <a:rPr lang="en-US" dirty="0" smtClean="0">
              <a:latin typeface="Palatino" panose="02040602050305020304"/>
            </a:rPr>
            <a:t>Purpose of policy</a:t>
          </a:r>
          <a:endParaRPr lang="en-US" dirty="0"/>
        </a:p>
      </dgm:t>
    </dgm:pt>
    <dgm:pt modelId="{F81C2B2E-2A32-48A3-9401-20D6B1A91FE9}" type="parTrans" cxnId="{896A1417-9C3A-4495-8322-9877781A7724}">
      <dgm:prSet/>
      <dgm:spPr/>
      <dgm:t>
        <a:bodyPr/>
        <a:lstStyle/>
        <a:p>
          <a:endParaRPr lang="en-US"/>
        </a:p>
      </dgm:t>
    </dgm:pt>
    <dgm:pt modelId="{8316C868-A712-4D30-91D9-157CDC0C681D}" type="sibTrans" cxnId="{896A1417-9C3A-4495-8322-9877781A7724}">
      <dgm:prSet/>
      <dgm:spPr/>
      <dgm:t>
        <a:bodyPr/>
        <a:lstStyle/>
        <a:p>
          <a:endParaRPr lang="en-US"/>
        </a:p>
      </dgm:t>
    </dgm:pt>
    <dgm:pt modelId="{64D0D943-D53D-43BC-A00E-D0CFA98C4DFC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4F051410-EBEC-4C5A-8709-DEF49C1D9112}" type="parTrans" cxnId="{3AFAD464-2F1F-4895-90D1-C87D4D82B298}">
      <dgm:prSet/>
      <dgm:spPr/>
      <dgm:t>
        <a:bodyPr/>
        <a:lstStyle/>
        <a:p>
          <a:endParaRPr lang="en-US"/>
        </a:p>
      </dgm:t>
    </dgm:pt>
    <dgm:pt modelId="{B07944E8-BBCD-4DDD-86EE-F2C7D1F13A56}" type="sibTrans" cxnId="{3AFAD464-2F1F-4895-90D1-C87D4D82B298}">
      <dgm:prSet/>
      <dgm:spPr/>
      <dgm:t>
        <a:bodyPr/>
        <a:lstStyle/>
        <a:p>
          <a:endParaRPr lang="en-US"/>
        </a:p>
      </dgm:t>
    </dgm:pt>
    <dgm:pt modelId="{4B564C67-020A-4CC0-8FD1-9C81D266446E}">
      <dgm:prSet phldrT="[Text]"/>
      <dgm:spPr/>
      <dgm:t>
        <a:bodyPr/>
        <a:lstStyle/>
        <a:p>
          <a:r>
            <a:rPr lang="en-US" dirty="0" smtClean="0">
              <a:latin typeface="Palatino" panose="02040602050305020304"/>
            </a:rPr>
            <a:t>Scope of policy</a:t>
          </a:r>
          <a:endParaRPr lang="en-US" dirty="0"/>
        </a:p>
      </dgm:t>
    </dgm:pt>
    <dgm:pt modelId="{4646B35B-BA8B-4803-A66F-D98AB485EB99}" type="parTrans" cxnId="{5E0D4A2E-6BA7-4B21-B6A0-B1E4097B30E9}">
      <dgm:prSet/>
      <dgm:spPr/>
      <dgm:t>
        <a:bodyPr/>
        <a:lstStyle/>
        <a:p>
          <a:endParaRPr lang="en-US"/>
        </a:p>
      </dgm:t>
    </dgm:pt>
    <dgm:pt modelId="{AA12866B-57B6-40B4-B093-45E98C03AD46}" type="sibTrans" cxnId="{5E0D4A2E-6BA7-4B21-B6A0-B1E4097B30E9}">
      <dgm:prSet/>
      <dgm:spPr/>
      <dgm:t>
        <a:bodyPr/>
        <a:lstStyle/>
        <a:p>
          <a:endParaRPr lang="en-US"/>
        </a:p>
      </dgm:t>
    </dgm:pt>
    <dgm:pt modelId="{DE136262-1033-4574-AFB1-2E6BB14C4283}">
      <dgm:prSet phldrT="[Text]"/>
      <dgm:spPr/>
      <dgm:t>
        <a:bodyPr/>
        <a:lstStyle/>
        <a:p>
          <a:r>
            <a:rPr lang="en-US" dirty="0" smtClean="0">
              <a:latin typeface="Palatino" panose="02040602050305020304"/>
            </a:rPr>
            <a:t>Guiding principles</a:t>
          </a:r>
          <a:endParaRPr lang="en-US" dirty="0"/>
        </a:p>
      </dgm:t>
    </dgm:pt>
    <dgm:pt modelId="{F49FC3F9-0F7C-473A-89F0-914AC420EFC7}" type="parTrans" cxnId="{A6CF2915-98AC-4254-B99D-8CE1B7FAC821}">
      <dgm:prSet/>
      <dgm:spPr/>
      <dgm:t>
        <a:bodyPr/>
        <a:lstStyle/>
        <a:p>
          <a:endParaRPr lang="en-US"/>
        </a:p>
      </dgm:t>
    </dgm:pt>
    <dgm:pt modelId="{321935A2-0810-49F1-B608-8543A945BFBB}" type="sibTrans" cxnId="{A6CF2915-98AC-4254-B99D-8CE1B7FAC821}">
      <dgm:prSet/>
      <dgm:spPr/>
      <dgm:t>
        <a:bodyPr/>
        <a:lstStyle/>
        <a:p>
          <a:endParaRPr lang="en-US"/>
        </a:p>
      </dgm:t>
    </dgm:pt>
    <dgm:pt modelId="{D39A1CD9-579D-4D7F-A204-679F91C66C2C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55E1236E-018E-480C-B9B3-C35400D87413}" type="parTrans" cxnId="{240B9ED0-AA02-4F36-813F-3E4875ECF7B4}">
      <dgm:prSet/>
      <dgm:spPr/>
      <dgm:t>
        <a:bodyPr/>
        <a:lstStyle/>
        <a:p>
          <a:endParaRPr lang="en-US"/>
        </a:p>
      </dgm:t>
    </dgm:pt>
    <dgm:pt modelId="{2859297A-F6D4-43C8-8C0A-D6F4D8E4B201}" type="sibTrans" cxnId="{240B9ED0-AA02-4F36-813F-3E4875ECF7B4}">
      <dgm:prSet/>
      <dgm:spPr/>
      <dgm:t>
        <a:bodyPr/>
        <a:lstStyle/>
        <a:p>
          <a:endParaRPr lang="en-US"/>
        </a:p>
      </dgm:t>
    </dgm:pt>
    <dgm:pt modelId="{9CA3AC96-28FD-4228-8143-95BBA784A3B7}">
      <dgm:prSet phldrT="[Text]"/>
      <dgm:spPr/>
      <dgm:t>
        <a:bodyPr/>
        <a:lstStyle/>
        <a:p>
          <a:r>
            <a:rPr lang="en-US" dirty="0" smtClean="0">
              <a:latin typeface="Palatino" panose="02040602050305020304"/>
            </a:rPr>
            <a:t>Complaints resolution procedure</a:t>
          </a:r>
          <a:endParaRPr lang="en-US" dirty="0"/>
        </a:p>
      </dgm:t>
    </dgm:pt>
    <dgm:pt modelId="{465DBD82-572F-47C3-BFA3-4FF63F5142B3}" type="parTrans" cxnId="{CB08EBE5-6ECC-44D4-87A9-A3CB31F34D02}">
      <dgm:prSet/>
      <dgm:spPr/>
      <dgm:t>
        <a:bodyPr/>
        <a:lstStyle/>
        <a:p>
          <a:endParaRPr lang="en-US"/>
        </a:p>
      </dgm:t>
    </dgm:pt>
    <dgm:pt modelId="{822FEF49-39E1-49BB-864D-38E9317CD015}" type="sibTrans" cxnId="{CB08EBE5-6ECC-44D4-87A9-A3CB31F34D02}">
      <dgm:prSet/>
      <dgm:spPr/>
      <dgm:t>
        <a:bodyPr/>
        <a:lstStyle/>
        <a:p>
          <a:endParaRPr lang="en-US"/>
        </a:p>
      </dgm:t>
    </dgm:pt>
    <dgm:pt modelId="{A40414A9-B500-45BF-B4B8-D4634F8AFC21}">
      <dgm:prSet phldrT="[Text]"/>
      <dgm:spPr/>
      <dgm:t>
        <a:bodyPr/>
        <a:lstStyle/>
        <a:p>
          <a:r>
            <a:rPr lang="en-US" dirty="0" smtClean="0">
              <a:latin typeface="Palatino" panose="02040602050305020304"/>
            </a:rPr>
            <a:t>Implementation, monitoring and evaluation</a:t>
          </a:r>
          <a:endParaRPr lang="en-US" dirty="0"/>
        </a:p>
      </dgm:t>
    </dgm:pt>
    <dgm:pt modelId="{E2F2A880-1ACA-45E8-98E3-C0D1D6D0A3BF}" type="parTrans" cxnId="{F2ABE0FD-18EA-451F-B86A-BE334EAFDAC8}">
      <dgm:prSet/>
      <dgm:spPr/>
      <dgm:t>
        <a:bodyPr/>
        <a:lstStyle/>
        <a:p>
          <a:endParaRPr lang="en-US"/>
        </a:p>
      </dgm:t>
    </dgm:pt>
    <dgm:pt modelId="{6CF827A7-9CEB-4BC6-8B48-CA26D73CE015}" type="sibTrans" cxnId="{F2ABE0FD-18EA-451F-B86A-BE334EAFDAC8}">
      <dgm:prSet/>
      <dgm:spPr/>
      <dgm:t>
        <a:bodyPr/>
        <a:lstStyle/>
        <a:p>
          <a:endParaRPr lang="en-US"/>
        </a:p>
      </dgm:t>
    </dgm:pt>
    <dgm:pt modelId="{A7A0412D-9991-4B89-BA2B-01EC9842FEB8}" type="pres">
      <dgm:prSet presAssocID="{C274CEC7-5400-4DD3-A8DE-3A0C476D08A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997B0BC-85E0-4F5A-9E79-E281E875A149}" type="pres">
      <dgm:prSet presAssocID="{460E18B4-F622-4600-9BA7-39416C97A0F6}" presName="composite" presStyleCnt="0"/>
      <dgm:spPr/>
    </dgm:pt>
    <dgm:pt modelId="{647AB9AA-B5DC-4528-98B0-4D2E4E95325A}" type="pres">
      <dgm:prSet presAssocID="{460E18B4-F622-4600-9BA7-39416C97A0F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02A032-43CD-4DC3-901F-06DEEF3A3799}" type="pres">
      <dgm:prSet presAssocID="{460E18B4-F622-4600-9BA7-39416C97A0F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271D57-E58B-4E42-94A2-780CDFB1E294}" type="pres">
      <dgm:prSet presAssocID="{AE69215B-FF6E-449F-87BE-27097358C660}" presName="sp" presStyleCnt="0"/>
      <dgm:spPr/>
    </dgm:pt>
    <dgm:pt modelId="{4529B1BB-865E-42C6-9264-7E1DFBA245B9}" type="pres">
      <dgm:prSet presAssocID="{64D0D943-D53D-43BC-A00E-D0CFA98C4DFC}" presName="composite" presStyleCnt="0"/>
      <dgm:spPr/>
    </dgm:pt>
    <dgm:pt modelId="{AB70705D-BCF3-44FA-845E-4BB155E87985}" type="pres">
      <dgm:prSet presAssocID="{64D0D943-D53D-43BC-A00E-D0CFA98C4DF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1D0DA6-F222-42FD-AE2D-FDC49AEA4D39}" type="pres">
      <dgm:prSet presAssocID="{64D0D943-D53D-43BC-A00E-D0CFA98C4DF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925663-7F84-4B40-BE5C-83D4B180FB80}" type="pres">
      <dgm:prSet presAssocID="{B07944E8-BBCD-4DDD-86EE-F2C7D1F13A56}" presName="sp" presStyleCnt="0"/>
      <dgm:spPr/>
    </dgm:pt>
    <dgm:pt modelId="{F5587CFA-09E0-4639-B2B0-83EA564989EA}" type="pres">
      <dgm:prSet presAssocID="{D39A1CD9-579D-4D7F-A204-679F91C66C2C}" presName="composite" presStyleCnt="0"/>
      <dgm:spPr/>
    </dgm:pt>
    <dgm:pt modelId="{40F7FEDC-16C8-4B0A-B0B8-E51CB0783DCC}" type="pres">
      <dgm:prSet presAssocID="{D39A1CD9-579D-4D7F-A204-679F91C66C2C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A75557-A181-4B8B-AA14-7ECFCE92364C}" type="pres">
      <dgm:prSet presAssocID="{D39A1CD9-579D-4D7F-A204-679F91C66C2C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59D25A-4DCF-4EA7-81C3-951E036D1D33}" type="presOf" srcId="{C274CEC7-5400-4DD3-A8DE-3A0C476D08A0}" destId="{A7A0412D-9991-4B89-BA2B-01EC9842FEB8}" srcOrd="0" destOrd="0" presId="urn:microsoft.com/office/officeart/2005/8/layout/chevron2"/>
    <dgm:cxn modelId="{D69CA6D9-E1BB-4987-A269-94167703F0E9}" type="presOf" srcId="{4B564C67-020A-4CC0-8FD1-9C81D266446E}" destId="{C11D0DA6-F222-42FD-AE2D-FDC49AEA4D39}" srcOrd="0" destOrd="0" presId="urn:microsoft.com/office/officeart/2005/8/layout/chevron2"/>
    <dgm:cxn modelId="{489B23F9-AA20-4440-8739-1520738F45C6}" type="presOf" srcId="{64D0D943-D53D-43BC-A00E-D0CFA98C4DFC}" destId="{AB70705D-BCF3-44FA-845E-4BB155E87985}" srcOrd="0" destOrd="0" presId="urn:microsoft.com/office/officeart/2005/8/layout/chevron2"/>
    <dgm:cxn modelId="{A5C02750-EA00-42E9-8382-66CC6B652BE0}" type="presOf" srcId="{460E18B4-F622-4600-9BA7-39416C97A0F6}" destId="{647AB9AA-B5DC-4528-98B0-4D2E4E95325A}" srcOrd="0" destOrd="0" presId="urn:microsoft.com/office/officeart/2005/8/layout/chevron2"/>
    <dgm:cxn modelId="{F159CD8E-D15E-452C-82F7-C2CAAD6FA26C}" srcId="{460E18B4-F622-4600-9BA7-39416C97A0F6}" destId="{5E4E0A9D-1F08-4EBB-91D5-CF8A4D32C590}" srcOrd="0" destOrd="0" parTransId="{08D1077C-F089-4D5D-A31A-38BCF3064482}" sibTransId="{DD936FB5-575B-4213-A4C6-FC4483E5F21E}"/>
    <dgm:cxn modelId="{F2ABE0FD-18EA-451F-B86A-BE334EAFDAC8}" srcId="{D39A1CD9-579D-4D7F-A204-679F91C66C2C}" destId="{A40414A9-B500-45BF-B4B8-D4634F8AFC21}" srcOrd="1" destOrd="0" parTransId="{E2F2A880-1ACA-45E8-98E3-C0D1D6D0A3BF}" sibTransId="{6CF827A7-9CEB-4BC6-8B48-CA26D73CE015}"/>
    <dgm:cxn modelId="{5E0D4A2E-6BA7-4B21-B6A0-B1E4097B30E9}" srcId="{64D0D943-D53D-43BC-A00E-D0CFA98C4DFC}" destId="{4B564C67-020A-4CC0-8FD1-9C81D266446E}" srcOrd="0" destOrd="0" parTransId="{4646B35B-BA8B-4803-A66F-D98AB485EB99}" sibTransId="{AA12866B-57B6-40B4-B093-45E98C03AD46}"/>
    <dgm:cxn modelId="{CB08EBE5-6ECC-44D4-87A9-A3CB31F34D02}" srcId="{D39A1CD9-579D-4D7F-A204-679F91C66C2C}" destId="{9CA3AC96-28FD-4228-8143-95BBA784A3B7}" srcOrd="0" destOrd="0" parTransId="{465DBD82-572F-47C3-BFA3-4FF63F5142B3}" sibTransId="{822FEF49-39E1-49BB-864D-38E9317CD015}"/>
    <dgm:cxn modelId="{8B238156-BFF3-426D-A0D6-0FF3451D183A}" type="presOf" srcId="{9CA3AC96-28FD-4228-8143-95BBA784A3B7}" destId="{46A75557-A181-4B8B-AA14-7ECFCE92364C}" srcOrd="0" destOrd="0" presId="urn:microsoft.com/office/officeart/2005/8/layout/chevron2"/>
    <dgm:cxn modelId="{48F00D04-D08A-47F9-B4B3-D1FECE540DFC}" type="presOf" srcId="{A40414A9-B500-45BF-B4B8-D4634F8AFC21}" destId="{46A75557-A181-4B8B-AA14-7ECFCE92364C}" srcOrd="0" destOrd="1" presId="urn:microsoft.com/office/officeart/2005/8/layout/chevron2"/>
    <dgm:cxn modelId="{0E704377-19D1-487E-8901-3DF609F9F99A}" type="presOf" srcId="{D39A1CD9-579D-4D7F-A204-679F91C66C2C}" destId="{40F7FEDC-16C8-4B0A-B0B8-E51CB0783DCC}" srcOrd="0" destOrd="0" presId="urn:microsoft.com/office/officeart/2005/8/layout/chevron2"/>
    <dgm:cxn modelId="{1ADDD5D5-827E-4698-B907-28331D129558}" type="presOf" srcId="{5E4E0A9D-1F08-4EBB-91D5-CF8A4D32C590}" destId="{A702A032-43CD-4DC3-901F-06DEEF3A3799}" srcOrd="0" destOrd="0" presId="urn:microsoft.com/office/officeart/2005/8/layout/chevron2"/>
    <dgm:cxn modelId="{0EE2E5D7-6C3B-480D-BFC5-8B0EA5832F66}" type="presOf" srcId="{AA2ABE6F-F417-4752-B31D-4EAB5431715E}" destId="{A702A032-43CD-4DC3-901F-06DEEF3A3799}" srcOrd="0" destOrd="1" presId="urn:microsoft.com/office/officeart/2005/8/layout/chevron2"/>
    <dgm:cxn modelId="{240B9ED0-AA02-4F36-813F-3E4875ECF7B4}" srcId="{C274CEC7-5400-4DD3-A8DE-3A0C476D08A0}" destId="{D39A1CD9-579D-4D7F-A204-679F91C66C2C}" srcOrd="2" destOrd="0" parTransId="{55E1236E-018E-480C-B9B3-C35400D87413}" sibTransId="{2859297A-F6D4-43C8-8C0A-D6F4D8E4B201}"/>
    <dgm:cxn modelId="{1540A10F-E7EF-47EA-B7DC-02D6BBA9D5A9}" type="presOf" srcId="{DE136262-1033-4574-AFB1-2E6BB14C4283}" destId="{C11D0DA6-F222-42FD-AE2D-FDC49AEA4D39}" srcOrd="0" destOrd="1" presId="urn:microsoft.com/office/officeart/2005/8/layout/chevron2"/>
    <dgm:cxn modelId="{E330218B-9A2D-4623-BAA9-DCA447720DFA}" srcId="{C274CEC7-5400-4DD3-A8DE-3A0C476D08A0}" destId="{460E18B4-F622-4600-9BA7-39416C97A0F6}" srcOrd="0" destOrd="0" parTransId="{53E506EE-DE95-4B2A-8069-A9EAD44C6A2B}" sibTransId="{AE69215B-FF6E-449F-87BE-27097358C660}"/>
    <dgm:cxn modelId="{3AFAD464-2F1F-4895-90D1-C87D4D82B298}" srcId="{C274CEC7-5400-4DD3-A8DE-3A0C476D08A0}" destId="{64D0D943-D53D-43BC-A00E-D0CFA98C4DFC}" srcOrd="1" destOrd="0" parTransId="{4F051410-EBEC-4C5A-8709-DEF49C1D9112}" sibTransId="{B07944E8-BBCD-4DDD-86EE-F2C7D1F13A56}"/>
    <dgm:cxn modelId="{A6CF2915-98AC-4254-B99D-8CE1B7FAC821}" srcId="{64D0D943-D53D-43BC-A00E-D0CFA98C4DFC}" destId="{DE136262-1033-4574-AFB1-2E6BB14C4283}" srcOrd="1" destOrd="0" parTransId="{F49FC3F9-0F7C-473A-89F0-914AC420EFC7}" sibTransId="{321935A2-0810-49F1-B608-8543A945BFBB}"/>
    <dgm:cxn modelId="{896A1417-9C3A-4495-8322-9877781A7724}" srcId="{460E18B4-F622-4600-9BA7-39416C97A0F6}" destId="{AA2ABE6F-F417-4752-B31D-4EAB5431715E}" srcOrd="1" destOrd="0" parTransId="{F81C2B2E-2A32-48A3-9401-20D6B1A91FE9}" sibTransId="{8316C868-A712-4D30-91D9-157CDC0C681D}"/>
    <dgm:cxn modelId="{6E96427A-5544-4C92-A667-F90CC561504D}" type="presParOf" srcId="{A7A0412D-9991-4B89-BA2B-01EC9842FEB8}" destId="{9997B0BC-85E0-4F5A-9E79-E281E875A149}" srcOrd="0" destOrd="0" presId="urn:microsoft.com/office/officeart/2005/8/layout/chevron2"/>
    <dgm:cxn modelId="{0D175319-F59E-4710-910B-DDA30114BACD}" type="presParOf" srcId="{9997B0BC-85E0-4F5A-9E79-E281E875A149}" destId="{647AB9AA-B5DC-4528-98B0-4D2E4E95325A}" srcOrd="0" destOrd="0" presId="urn:microsoft.com/office/officeart/2005/8/layout/chevron2"/>
    <dgm:cxn modelId="{1A137889-E534-4FEC-85BB-94C729D6CFE5}" type="presParOf" srcId="{9997B0BC-85E0-4F5A-9E79-E281E875A149}" destId="{A702A032-43CD-4DC3-901F-06DEEF3A3799}" srcOrd="1" destOrd="0" presId="urn:microsoft.com/office/officeart/2005/8/layout/chevron2"/>
    <dgm:cxn modelId="{5E0184BC-35F6-45D8-B844-4DE95E198E9C}" type="presParOf" srcId="{A7A0412D-9991-4B89-BA2B-01EC9842FEB8}" destId="{E8271D57-E58B-4E42-94A2-780CDFB1E294}" srcOrd="1" destOrd="0" presId="urn:microsoft.com/office/officeart/2005/8/layout/chevron2"/>
    <dgm:cxn modelId="{F17913E0-7776-44AF-BF0C-104B33C0ABC5}" type="presParOf" srcId="{A7A0412D-9991-4B89-BA2B-01EC9842FEB8}" destId="{4529B1BB-865E-42C6-9264-7E1DFBA245B9}" srcOrd="2" destOrd="0" presId="urn:microsoft.com/office/officeart/2005/8/layout/chevron2"/>
    <dgm:cxn modelId="{2D157854-7F5E-485B-9767-B86E41F2DBB7}" type="presParOf" srcId="{4529B1BB-865E-42C6-9264-7E1DFBA245B9}" destId="{AB70705D-BCF3-44FA-845E-4BB155E87985}" srcOrd="0" destOrd="0" presId="urn:microsoft.com/office/officeart/2005/8/layout/chevron2"/>
    <dgm:cxn modelId="{2688C2A5-CD1F-43A0-B723-62EC6B51377F}" type="presParOf" srcId="{4529B1BB-865E-42C6-9264-7E1DFBA245B9}" destId="{C11D0DA6-F222-42FD-AE2D-FDC49AEA4D39}" srcOrd="1" destOrd="0" presId="urn:microsoft.com/office/officeart/2005/8/layout/chevron2"/>
    <dgm:cxn modelId="{47A02D40-941D-4D16-89A0-C26B1126FFD4}" type="presParOf" srcId="{A7A0412D-9991-4B89-BA2B-01EC9842FEB8}" destId="{CA925663-7F84-4B40-BE5C-83D4B180FB80}" srcOrd="3" destOrd="0" presId="urn:microsoft.com/office/officeart/2005/8/layout/chevron2"/>
    <dgm:cxn modelId="{E6B46B4D-EEAD-4115-A5E6-C4AD69BCFB19}" type="presParOf" srcId="{A7A0412D-9991-4B89-BA2B-01EC9842FEB8}" destId="{F5587CFA-09E0-4639-B2B0-83EA564989EA}" srcOrd="4" destOrd="0" presId="urn:microsoft.com/office/officeart/2005/8/layout/chevron2"/>
    <dgm:cxn modelId="{C07E7D07-3627-44DB-B225-89009D1828EE}" type="presParOf" srcId="{F5587CFA-09E0-4639-B2B0-83EA564989EA}" destId="{40F7FEDC-16C8-4B0A-B0B8-E51CB0783DCC}" srcOrd="0" destOrd="0" presId="urn:microsoft.com/office/officeart/2005/8/layout/chevron2"/>
    <dgm:cxn modelId="{FF8B5D41-AB5D-4694-A000-41FEE7DA0FF9}" type="presParOf" srcId="{F5587CFA-09E0-4639-B2B0-83EA564989EA}" destId="{46A75557-A181-4B8B-AA14-7ECFCE92364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EFD736-0191-40F9-B7A0-0869A1E36193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3E8103-9503-4387-916F-F57386174B25}">
      <dgm:prSet phldrT="[Text]" custT="1"/>
      <dgm:spPr/>
      <dgm:t>
        <a:bodyPr/>
        <a:lstStyle/>
        <a:p>
          <a:r>
            <a:rPr lang="en-US" sz="2000" b="1" dirty="0" smtClean="0">
              <a:latin typeface="Palatino" panose="02040602050305020304"/>
            </a:rPr>
            <a:t>Gender Violence </a:t>
          </a:r>
          <a:endParaRPr lang="en-US" sz="2000" dirty="0"/>
        </a:p>
      </dgm:t>
    </dgm:pt>
    <dgm:pt modelId="{853993FB-AB85-4EAB-919D-ADADAFBA6121}" type="parTrans" cxnId="{6A7FECD5-A44F-4834-B0F3-C8E6B1C9A702}">
      <dgm:prSet/>
      <dgm:spPr/>
      <dgm:t>
        <a:bodyPr/>
        <a:lstStyle/>
        <a:p>
          <a:endParaRPr lang="en-US"/>
        </a:p>
      </dgm:t>
    </dgm:pt>
    <dgm:pt modelId="{6F9F4AC2-BAA8-4801-87EF-2E8D32F890EB}" type="sibTrans" cxnId="{6A7FECD5-A44F-4834-B0F3-C8E6B1C9A702}">
      <dgm:prSet/>
      <dgm:spPr/>
      <dgm:t>
        <a:bodyPr/>
        <a:lstStyle/>
        <a:p>
          <a:endParaRPr lang="en-US"/>
        </a:p>
      </dgm:t>
    </dgm:pt>
    <dgm:pt modelId="{7841C20C-7EEF-44C2-9DAD-1BC4C241BBEE}">
      <dgm:prSet phldrT="[Text]"/>
      <dgm:spPr/>
      <dgm:t>
        <a:bodyPr/>
        <a:lstStyle/>
        <a:p>
          <a:endParaRPr lang="en-US" dirty="0"/>
        </a:p>
      </dgm:t>
    </dgm:pt>
    <dgm:pt modelId="{F1AB9364-75AD-4A9A-9E90-C0423A9E82E1}" type="parTrans" cxnId="{5EA7D0E1-F5AE-4EA9-A2D6-20553F809357}">
      <dgm:prSet/>
      <dgm:spPr/>
      <dgm:t>
        <a:bodyPr/>
        <a:lstStyle/>
        <a:p>
          <a:endParaRPr lang="en-US"/>
        </a:p>
      </dgm:t>
    </dgm:pt>
    <dgm:pt modelId="{B9C0B41B-2FE3-4119-A29B-FC95E21E7BCF}" type="sibTrans" cxnId="{5EA7D0E1-F5AE-4EA9-A2D6-20553F809357}">
      <dgm:prSet/>
      <dgm:spPr/>
      <dgm:t>
        <a:bodyPr/>
        <a:lstStyle/>
        <a:p>
          <a:endParaRPr lang="en-US"/>
        </a:p>
      </dgm:t>
    </dgm:pt>
    <dgm:pt modelId="{CCF4C5E8-927F-4182-BABB-F18693E870FA}">
      <dgm:prSet phldrT="[Text]" custT="1"/>
      <dgm:spPr/>
      <dgm:t>
        <a:bodyPr/>
        <a:lstStyle/>
        <a:p>
          <a:r>
            <a:rPr lang="en-US" sz="1800" dirty="0" smtClean="0">
              <a:latin typeface="Palatino" panose="02040602050305020304"/>
            </a:rPr>
            <a:t>Sexual harassment, bashing, stalking, use of negative masculine or feminine language or phrases</a:t>
          </a:r>
          <a:endParaRPr lang="en-US" sz="1800" dirty="0"/>
        </a:p>
      </dgm:t>
    </dgm:pt>
    <dgm:pt modelId="{956F9E80-C740-4814-83C0-BA580C2A5867}" type="parTrans" cxnId="{5B0CE0D2-5801-415A-877A-F3C51BDD6661}">
      <dgm:prSet/>
      <dgm:spPr/>
      <dgm:t>
        <a:bodyPr/>
        <a:lstStyle/>
        <a:p>
          <a:endParaRPr lang="en-US"/>
        </a:p>
      </dgm:t>
    </dgm:pt>
    <dgm:pt modelId="{80A087B5-C190-4D29-ABB3-8CCFDF2021A0}" type="sibTrans" cxnId="{5B0CE0D2-5801-415A-877A-F3C51BDD6661}">
      <dgm:prSet/>
      <dgm:spPr/>
      <dgm:t>
        <a:bodyPr/>
        <a:lstStyle/>
        <a:p>
          <a:endParaRPr lang="en-US"/>
        </a:p>
      </dgm:t>
    </dgm:pt>
    <dgm:pt modelId="{BA41E38B-AC7D-4573-A94B-04688B3C48B9}">
      <dgm:prSet phldrT="[Text]" custT="1"/>
      <dgm:spPr/>
      <dgm:t>
        <a:bodyPr/>
        <a:lstStyle/>
        <a:p>
          <a:r>
            <a:rPr lang="en-US" sz="2000" b="1" dirty="0" smtClean="0">
              <a:latin typeface="Palatino" panose="02040602050305020304"/>
            </a:rPr>
            <a:t>Sexual Based Violence </a:t>
          </a:r>
          <a:endParaRPr lang="en-US" sz="2000" dirty="0"/>
        </a:p>
      </dgm:t>
    </dgm:pt>
    <dgm:pt modelId="{A04C76E2-9C2D-4F02-B4B9-4B470A8D425C}" type="parTrans" cxnId="{3D3E00BF-35A3-466B-AE2C-6A76D646F89D}">
      <dgm:prSet/>
      <dgm:spPr/>
      <dgm:t>
        <a:bodyPr/>
        <a:lstStyle/>
        <a:p>
          <a:endParaRPr lang="en-US"/>
        </a:p>
      </dgm:t>
    </dgm:pt>
    <dgm:pt modelId="{0E5548BB-ED69-4098-B996-594CCC35CE1B}" type="sibTrans" cxnId="{3D3E00BF-35A3-466B-AE2C-6A76D646F89D}">
      <dgm:prSet/>
      <dgm:spPr/>
      <dgm:t>
        <a:bodyPr/>
        <a:lstStyle/>
        <a:p>
          <a:endParaRPr lang="en-US"/>
        </a:p>
      </dgm:t>
    </dgm:pt>
    <dgm:pt modelId="{705EDE8A-FA04-4645-95B0-3179CB34996D}">
      <dgm:prSet phldrT="[Text]"/>
      <dgm:spPr/>
      <dgm:t>
        <a:bodyPr/>
        <a:lstStyle/>
        <a:p>
          <a:endParaRPr lang="en-US" dirty="0"/>
        </a:p>
      </dgm:t>
    </dgm:pt>
    <dgm:pt modelId="{28B489FC-8A8A-4088-9EF0-7C8658E80B34}" type="parTrans" cxnId="{39EE1635-9C76-4812-8849-DD4D749E372A}">
      <dgm:prSet/>
      <dgm:spPr/>
      <dgm:t>
        <a:bodyPr/>
        <a:lstStyle/>
        <a:p>
          <a:endParaRPr lang="en-US"/>
        </a:p>
      </dgm:t>
    </dgm:pt>
    <dgm:pt modelId="{F6C9A76E-A6F4-4D22-A266-90E7C7710724}" type="sibTrans" cxnId="{39EE1635-9C76-4812-8849-DD4D749E372A}">
      <dgm:prSet/>
      <dgm:spPr/>
      <dgm:t>
        <a:bodyPr/>
        <a:lstStyle/>
        <a:p>
          <a:endParaRPr lang="en-US"/>
        </a:p>
      </dgm:t>
    </dgm:pt>
    <dgm:pt modelId="{A3EDCB50-0A92-4DCD-AEED-DEB2CB393A12}">
      <dgm:prSet phldrT="[Text]" custT="1"/>
      <dgm:spPr/>
      <dgm:t>
        <a:bodyPr/>
        <a:lstStyle/>
        <a:p>
          <a:r>
            <a:rPr lang="en-US" sz="1800" dirty="0" smtClean="0">
              <a:latin typeface="Palatino" panose="02040602050305020304"/>
            </a:rPr>
            <a:t>Actual, attempted or threatened (vaginal, anal or oral) rape, including marital rape; sexual abuse and exploitation; forced prostitution; transactional/survival sex; sexual harassment, intimidation and humiliation.</a:t>
          </a:r>
          <a:endParaRPr lang="en-US" sz="1800" dirty="0"/>
        </a:p>
      </dgm:t>
    </dgm:pt>
    <dgm:pt modelId="{9BD4D3F0-B5DA-413C-98ED-7BE8701D9253}" type="parTrans" cxnId="{DB63DC4B-FA6A-4A44-8E42-EB62B0B8636B}">
      <dgm:prSet/>
      <dgm:spPr/>
      <dgm:t>
        <a:bodyPr/>
        <a:lstStyle/>
        <a:p>
          <a:endParaRPr lang="en-US"/>
        </a:p>
      </dgm:t>
    </dgm:pt>
    <dgm:pt modelId="{C7889A46-7D81-4A1E-9D92-E21291D09236}" type="sibTrans" cxnId="{DB63DC4B-FA6A-4A44-8E42-EB62B0B8636B}">
      <dgm:prSet/>
      <dgm:spPr/>
      <dgm:t>
        <a:bodyPr/>
        <a:lstStyle/>
        <a:p>
          <a:endParaRPr lang="en-US"/>
        </a:p>
      </dgm:t>
    </dgm:pt>
    <dgm:pt modelId="{FC8D6BE4-975F-4705-8558-0F6A7AE7E673}">
      <dgm:prSet phldrT="[Text]" custT="1"/>
      <dgm:spPr/>
      <dgm:t>
        <a:bodyPr/>
        <a:lstStyle/>
        <a:p>
          <a:r>
            <a:rPr lang="en-US" sz="2000" b="1" dirty="0" smtClean="0">
              <a:latin typeface="Palatino" panose="02040602050305020304"/>
            </a:rPr>
            <a:t>Sexual Exploitation </a:t>
          </a:r>
          <a:endParaRPr lang="en-US" sz="2000" dirty="0"/>
        </a:p>
      </dgm:t>
    </dgm:pt>
    <dgm:pt modelId="{1AAB6938-9097-4D2C-A25D-F7038B5EA0F1}" type="parTrans" cxnId="{D8B737CC-892E-4D15-B193-10235DDE1776}">
      <dgm:prSet/>
      <dgm:spPr/>
      <dgm:t>
        <a:bodyPr/>
        <a:lstStyle/>
        <a:p>
          <a:endParaRPr lang="en-US"/>
        </a:p>
      </dgm:t>
    </dgm:pt>
    <dgm:pt modelId="{0F5814C0-1021-4B60-941C-47D68CF9C091}" type="sibTrans" cxnId="{D8B737CC-892E-4D15-B193-10235DDE1776}">
      <dgm:prSet/>
      <dgm:spPr/>
      <dgm:t>
        <a:bodyPr/>
        <a:lstStyle/>
        <a:p>
          <a:endParaRPr lang="en-US"/>
        </a:p>
      </dgm:t>
    </dgm:pt>
    <dgm:pt modelId="{6F354C26-4814-46D6-B207-8C6BC6067C06}">
      <dgm:prSet phldrT="[Text]"/>
      <dgm:spPr/>
      <dgm:t>
        <a:bodyPr/>
        <a:lstStyle/>
        <a:p>
          <a:endParaRPr lang="en-US" dirty="0"/>
        </a:p>
      </dgm:t>
    </dgm:pt>
    <dgm:pt modelId="{414368FB-F934-4629-A324-B65FD9A2498C}" type="parTrans" cxnId="{954E3488-31A6-4790-90C6-56D22DB85481}">
      <dgm:prSet/>
      <dgm:spPr/>
      <dgm:t>
        <a:bodyPr/>
        <a:lstStyle/>
        <a:p>
          <a:endParaRPr lang="en-US"/>
        </a:p>
      </dgm:t>
    </dgm:pt>
    <dgm:pt modelId="{0504CF18-0239-4820-A4D3-2092C55D58FD}" type="sibTrans" cxnId="{954E3488-31A6-4790-90C6-56D22DB85481}">
      <dgm:prSet/>
      <dgm:spPr/>
      <dgm:t>
        <a:bodyPr/>
        <a:lstStyle/>
        <a:p>
          <a:endParaRPr lang="en-US"/>
        </a:p>
      </dgm:t>
    </dgm:pt>
    <dgm:pt modelId="{A04987CE-21CD-47AA-8357-46E07E4DE711}">
      <dgm:prSet phldrT="[Text]" custT="1"/>
      <dgm:spPr/>
      <dgm:t>
        <a:bodyPr/>
        <a:lstStyle/>
        <a:p>
          <a:r>
            <a:rPr lang="en-US" sz="1800" dirty="0" smtClean="0">
              <a:latin typeface="Palatino" panose="02040602050305020304"/>
            </a:rPr>
            <a:t>Use of one’s authority and power position, either explicitly or implicitly to force or cause another into unwanted sexual relations or to punish another for his/her refusal to submit</a:t>
          </a:r>
          <a:endParaRPr lang="en-US" sz="1800" dirty="0"/>
        </a:p>
      </dgm:t>
    </dgm:pt>
    <dgm:pt modelId="{2DE80619-4AD0-4781-BC37-66BBF31B33F4}" type="parTrans" cxnId="{B4C0A46E-ACDF-4C08-9AD7-F000151AC56F}">
      <dgm:prSet/>
      <dgm:spPr/>
      <dgm:t>
        <a:bodyPr/>
        <a:lstStyle/>
        <a:p>
          <a:endParaRPr lang="en-US"/>
        </a:p>
      </dgm:t>
    </dgm:pt>
    <dgm:pt modelId="{999848D6-D7BB-4FA1-9FD5-91F373A2CA31}" type="sibTrans" cxnId="{B4C0A46E-ACDF-4C08-9AD7-F000151AC56F}">
      <dgm:prSet/>
      <dgm:spPr/>
      <dgm:t>
        <a:bodyPr/>
        <a:lstStyle/>
        <a:p>
          <a:endParaRPr lang="en-US"/>
        </a:p>
      </dgm:t>
    </dgm:pt>
    <dgm:pt modelId="{E985C358-3073-4DA3-9A7F-5CEA8556BE74}" type="pres">
      <dgm:prSet presAssocID="{F3EFD736-0191-40F9-B7A0-0869A1E36193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1A56149-AFC6-492B-8680-1E05163271B3}" type="pres">
      <dgm:prSet presAssocID="{1D3E8103-9503-4387-916F-F57386174B25}" presName="composite" presStyleCnt="0"/>
      <dgm:spPr/>
    </dgm:pt>
    <dgm:pt modelId="{8A6DEC36-58AF-44A8-9770-2CD6DE885AEB}" type="pres">
      <dgm:prSet presAssocID="{1D3E8103-9503-4387-916F-F57386174B25}" presName="FirstChild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5B1E6B-4663-4FB6-8AFE-D1AA1C8CD05E}" type="pres">
      <dgm:prSet presAssocID="{1D3E8103-9503-4387-916F-F57386174B25}" presName="Parent" presStyleLbl="alignNode1" presStyleIdx="0" presStyleCnt="3" custLinFactNeighborY="-1288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ADBC05-E6C3-478A-83D1-C1A182874148}" type="pres">
      <dgm:prSet presAssocID="{1D3E8103-9503-4387-916F-F57386174B25}" presName="Accent" presStyleLbl="parChTrans1D1" presStyleIdx="0" presStyleCnt="3"/>
      <dgm:spPr/>
    </dgm:pt>
    <dgm:pt modelId="{FCC9FAE2-614A-4909-9DAA-66EDC0DFB73C}" type="pres">
      <dgm:prSet presAssocID="{1D3E8103-9503-4387-916F-F57386174B25}" presName="Child" presStyleLbl="revTx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A9400C-6F1A-444C-8743-B45437FDC23A}" type="pres">
      <dgm:prSet presAssocID="{6F9F4AC2-BAA8-4801-87EF-2E8D32F890EB}" presName="sibTrans" presStyleCnt="0"/>
      <dgm:spPr/>
    </dgm:pt>
    <dgm:pt modelId="{1888B170-B9C1-4AE8-9E15-C8FCB1DF7C16}" type="pres">
      <dgm:prSet presAssocID="{BA41E38B-AC7D-4573-A94B-04688B3C48B9}" presName="composite" presStyleCnt="0"/>
      <dgm:spPr/>
    </dgm:pt>
    <dgm:pt modelId="{DD72AC4A-6718-4EB8-918F-02F0AED38A7F}" type="pres">
      <dgm:prSet presAssocID="{BA41E38B-AC7D-4573-A94B-04688B3C48B9}" presName="FirstChild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351DF3-3CEE-41DB-B3D9-4D6BCB538D40}" type="pres">
      <dgm:prSet presAssocID="{BA41E38B-AC7D-4573-A94B-04688B3C48B9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0001E7-4C9F-451C-9267-2B9BA8FC2F24}" type="pres">
      <dgm:prSet presAssocID="{BA41E38B-AC7D-4573-A94B-04688B3C48B9}" presName="Accent" presStyleLbl="parChTrans1D1" presStyleIdx="1" presStyleCnt="3"/>
      <dgm:spPr/>
    </dgm:pt>
    <dgm:pt modelId="{E7658283-DB03-4A89-91EE-F2B9DD87C7D7}" type="pres">
      <dgm:prSet presAssocID="{BA41E38B-AC7D-4573-A94B-04688B3C48B9}" presName="Child" presStyleLbl="revTx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77BC85-8E6E-429D-8F18-A187EF534AEF}" type="pres">
      <dgm:prSet presAssocID="{0E5548BB-ED69-4098-B996-594CCC35CE1B}" presName="sibTrans" presStyleCnt="0"/>
      <dgm:spPr/>
    </dgm:pt>
    <dgm:pt modelId="{5C3121C1-0FC6-498A-B5D1-643FD3C43190}" type="pres">
      <dgm:prSet presAssocID="{FC8D6BE4-975F-4705-8558-0F6A7AE7E673}" presName="composite" presStyleCnt="0"/>
      <dgm:spPr/>
    </dgm:pt>
    <dgm:pt modelId="{1C05C327-3D03-4FE9-9278-9FC37EEAFE9F}" type="pres">
      <dgm:prSet presAssocID="{FC8D6BE4-975F-4705-8558-0F6A7AE7E673}" presName="FirstChild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C62972-88B4-46A7-BED5-93DD9CD1B520}" type="pres">
      <dgm:prSet presAssocID="{FC8D6BE4-975F-4705-8558-0F6A7AE7E673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AFE79E-846B-4408-BB4D-E0FD917AE7D4}" type="pres">
      <dgm:prSet presAssocID="{FC8D6BE4-975F-4705-8558-0F6A7AE7E673}" presName="Accent" presStyleLbl="parChTrans1D1" presStyleIdx="2" presStyleCnt="3"/>
      <dgm:spPr/>
    </dgm:pt>
    <dgm:pt modelId="{7D245E6C-5D3B-43CF-BB50-A8ABE318EB9F}" type="pres">
      <dgm:prSet presAssocID="{FC8D6BE4-975F-4705-8558-0F6A7AE7E673}" presName="Child" presStyleLbl="revTx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8B737CC-892E-4D15-B193-10235DDE1776}" srcId="{F3EFD736-0191-40F9-B7A0-0869A1E36193}" destId="{FC8D6BE4-975F-4705-8558-0F6A7AE7E673}" srcOrd="2" destOrd="0" parTransId="{1AAB6938-9097-4D2C-A25D-F7038B5EA0F1}" sibTransId="{0F5814C0-1021-4B60-941C-47D68CF9C091}"/>
    <dgm:cxn modelId="{97AFF914-3CCD-4E90-B0C0-AB0CAEF4B335}" type="presOf" srcId="{6F354C26-4814-46D6-B207-8C6BC6067C06}" destId="{1C05C327-3D03-4FE9-9278-9FC37EEAFE9F}" srcOrd="0" destOrd="0" presId="urn:microsoft.com/office/officeart/2011/layout/TabList"/>
    <dgm:cxn modelId="{6A7FECD5-A44F-4834-B0F3-C8E6B1C9A702}" srcId="{F3EFD736-0191-40F9-B7A0-0869A1E36193}" destId="{1D3E8103-9503-4387-916F-F57386174B25}" srcOrd="0" destOrd="0" parTransId="{853993FB-AB85-4EAB-919D-ADADAFBA6121}" sibTransId="{6F9F4AC2-BAA8-4801-87EF-2E8D32F890EB}"/>
    <dgm:cxn modelId="{54ACBF74-5559-4DB0-9308-9592E0D19E26}" type="presOf" srcId="{FC8D6BE4-975F-4705-8558-0F6A7AE7E673}" destId="{8FC62972-88B4-46A7-BED5-93DD9CD1B520}" srcOrd="0" destOrd="0" presId="urn:microsoft.com/office/officeart/2011/layout/TabList"/>
    <dgm:cxn modelId="{954E3488-31A6-4790-90C6-56D22DB85481}" srcId="{FC8D6BE4-975F-4705-8558-0F6A7AE7E673}" destId="{6F354C26-4814-46D6-B207-8C6BC6067C06}" srcOrd="0" destOrd="0" parTransId="{414368FB-F934-4629-A324-B65FD9A2498C}" sibTransId="{0504CF18-0239-4820-A4D3-2092C55D58FD}"/>
    <dgm:cxn modelId="{A22C1E4B-AC41-4766-AD48-C9AAFCDE806C}" type="presOf" srcId="{7841C20C-7EEF-44C2-9DAD-1BC4C241BBEE}" destId="{8A6DEC36-58AF-44A8-9770-2CD6DE885AEB}" srcOrd="0" destOrd="0" presId="urn:microsoft.com/office/officeart/2011/layout/TabList"/>
    <dgm:cxn modelId="{B4C0A46E-ACDF-4C08-9AD7-F000151AC56F}" srcId="{FC8D6BE4-975F-4705-8558-0F6A7AE7E673}" destId="{A04987CE-21CD-47AA-8357-46E07E4DE711}" srcOrd="1" destOrd="0" parTransId="{2DE80619-4AD0-4781-BC37-66BBF31B33F4}" sibTransId="{999848D6-D7BB-4FA1-9FD5-91F373A2CA31}"/>
    <dgm:cxn modelId="{081668A2-CFF9-45BF-A251-A19D886CBD10}" type="presOf" srcId="{A3EDCB50-0A92-4DCD-AEED-DEB2CB393A12}" destId="{E7658283-DB03-4A89-91EE-F2B9DD87C7D7}" srcOrd="0" destOrd="0" presId="urn:microsoft.com/office/officeart/2011/layout/TabList"/>
    <dgm:cxn modelId="{5EA7D0E1-F5AE-4EA9-A2D6-20553F809357}" srcId="{1D3E8103-9503-4387-916F-F57386174B25}" destId="{7841C20C-7EEF-44C2-9DAD-1BC4C241BBEE}" srcOrd="0" destOrd="0" parTransId="{F1AB9364-75AD-4A9A-9E90-C0423A9E82E1}" sibTransId="{B9C0B41B-2FE3-4119-A29B-FC95E21E7BCF}"/>
    <dgm:cxn modelId="{5B0CE0D2-5801-415A-877A-F3C51BDD6661}" srcId="{1D3E8103-9503-4387-916F-F57386174B25}" destId="{CCF4C5E8-927F-4182-BABB-F18693E870FA}" srcOrd="1" destOrd="0" parTransId="{956F9E80-C740-4814-83C0-BA580C2A5867}" sibTransId="{80A087B5-C190-4D29-ABB3-8CCFDF2021A0}"/>
    <dgm:cxn modelId="{B01F47A6-7FF0-4FA5-B63D-64DD12330311}" type="presOf" srcId="{1D3E8103-9503-4387-916F-F57386174B25}" destId="{805B1E6B-4663-4FB6-8AFE-D1AA1C8CD05E}" srcOrd="0" destOrd="0" presId="urn:microsoft.com/office/officeart/2011/layout/TabList"/>
    <dgm:cxn modelId="{90ABB557-39FC-4F8A-BB48-FB3D9AEA6992}" type="presOf" srcId="{F3EFD736-0191-40F9-B7A0-0869A1E36193}" destId="{E985C358-3073-4DA3-9A7F-5CEA8556BE74}" srcOrd="0" destOrd="0" presId="urn:microsoft.com/office/officeart/2011/layout/TabList"/>
    <dgm:cxn modelId="{F81D6780-6CD6-42F9-B669-9E9CF8238C77}" type="presOf" srcId="{BA41E38B-AC7D-4573-A94B-04688B3C48B9}" destId="{CD351DF3-3CEE-41DB-B3D9-4D6BCB538D40}" srcOrd="0" destOrd="0" presId="urn:microsoft.com/office/officeart/2011/layout/TabList"/>
    <dgm:cxn modelId="{39EE1635-9C76-4812-8849-DD4D749E372A}" srcId="{BA41E38B-AC7D-4573-A94B-04688B3C48B9}" destId="{705EDE8A-FA04-4645-95B0-3179CB34996D}" srcOrd="0" destOrd="0" parTransId="{28B489FC-8A8A-4088-9EF0-7C8658E80B34}" sibTransId="{F6C9A76E-A6F4-4D22-A266-90E7C7710724}"/>
    <dgm:cxn modelId="{06356927-7D8C-4752-9252-B4B3FD6FEEB0}" type="presOf" srcId="{CCF4C5E8-927F-4182-BABB-F18693E870FA}" destId="{FCC9FAE2-614A-4909-9DAA-66EDC0DFB73C}" srcOrd="0" destOrd="0" presId="urn:microsoft.com/office/officeart/2011/layout/TabList"/>
    <dgm:cxn modelId="{3D3E00BF-35A3-466B-AE2C-6A76D646F89D}" srcId="{F3EFD736-0191-40F9-B7A0-0869A1E36193}" destId="{BA41E38B-AC7D-4573-A94B-04688B3C48B9}" srcOrd="1" destOrd="0" parTransId="{A04C76E2-9C2D-4F02-B4B9-4B470A8D425C}" sibTransId="{0E5548BB-ED69-4098-B996-594CCC35CE1B}"/>
    <dgm:cxn modelId="{A9170F51-5D95-407A-AE4A-3BA87A18C69B}" type="presOf" srcId="{705EDE8A-FA04-4645-95B0-3179CB34996D}" destId="{DD72AC4A-6718-4EB8-918F-02F0AED38A7F}" srcOrd="0" destOrd="0" presId="urn:microsoft.com/office/officeart/2011/layout/TabList"/>
    <dgm:cxn modelId="{2B97A6C5-1698-4327-B1DF-9098868704E7}" type="presOf" srcId="{A04987CE-21CD-47AA-8357-46E07E4DE711}" destId="{7D245E6C-5D3B-43CF-BB50-A8ABE318EB9F}" srcOrd="0" destOrd="0" presId="urn:microsoft.com/office/officeart/2011/layout/TabList"/>
    <dgm:cxn modelId="{DB63DC4B-FA6A-4A44-8E42-EB62B0B8636B}" srcId="{BA41E38B-AC7D-4573-A94B-04688B3C48B9}" destId="{A3EDCB50-0A92-4DCD-AEED-DEB2CB393A12}" srcOrd="1" destOrd="0" parTransId="{9BD4D3F0-B5DA-413C-98ED-7BE8701D9253}" sibTransId="{C7889A46-7D81-4A1E-9D92-E21291D09236}"/>
    <dgm:cxn modelId="{DD417FE7-C55D-4283-A1E9-95878D8E4977}" type="presParOf" srcId="{E985C358-3073-4DA3-9A7F-5CEA8556BE74}" destId="{A1A56149-AFC6-492B-8680-1E05163271B3}" srcOrd="0" destOrd="0" presId="urn:microsoft.com/office/officeart/2011/layout/TabList"/>
    <dgm:cxn modelId="{F16BF35E-4C53-4CC9-ADDA-4B40DE727C45}" type="presParOf" srcId="{A1A56149-AFC6-492B-8680-1E05163271B3}" destId="{8A6DEC36-58AF-44A8-9770-2CD6DE885AEB}" srcOrd="0" destOrd="0" presId="urn:microsoft.com/office/officeart/2011/layout/TabList"/>
    <dgm:cxn modelId="{093A9D15-E856-4DA3-90B5-A6BF92BA7F7B}" type="presParOf" srcId="{A1A56149-AFC6-492B-8680-1E05163271B3}" destId="{805B1E6B-4663-4FB6-8AFE-D1AA1C8CD05E}" srcOrd="1" destOrd="0" presId="urn:microsoft.com/office/officeart/2011/layout/TabList"/>
    <dgm:cxn modelId="{9B5941D6-438B-4D1B-A038-7C3192B82B29}" type="presParOf" srcId="{A1A56149-AFC6-492B-8680-1E05163271B3}" destId="{AEADBC05-E6C3-478A-83D1-C1A182874148}" srcOrd="2" destOrd="0" presId="urn:microsoft.com/office/officeart/2011/layout/TabList"/>
    <dgm:cxn modelId="{21712FD1-803E-4CA2-A578-8AC49CBBDF4F}" type="presParOf" srcId="{E985C358-3073-4DA3-9A7F-5CEA8556BE74}" destId="{FCC9FAE2-614A-4909-9DAA-66EDC0DFB73C}" srcOrd="1" destOrd="0" presId="urn:microsoft.com/office/officeart/2011/layout/TabList"/>
    <dgm:cxn modelId="{580E321D-8C4E-4462-BE67-10241B69E9ED}" type="presParOf" srcId="{E985C358-3073-4DA3-9A7F-5CEA8556BE74}" destId="{41A9400C-6F1A-444C-8743-B45437FDC23A}" srcOrd="2" destOrd="0" presId="urn:microsoft.com/office/officeart/2011/layout/TabList"/>
    <dgm:cxn modelId="{EA2BFE86-1A1C-425D-8048-9D573541FCC6}" type="presParOf" srcId="{E985C358-3073-4DA3-9A7F-5CEA8556BE74}" destId="{1888B170-B9C1-4AE8-9E15-C8FCB1DF7C16}" srcOrd="3" destOrd="0" presId="urn:microsoft.com/office/officeart/2011/layout/TabList"/>
    <dgm:cxn modelId="{F0BDD294-6FB5-48B3-9246-8DA28BABCAE7}" type="presParOf" srcId="{1888B170-B9C1-4AE8-9E15-C8FCB1DF7C16}" destId="{DD72AC4A-6718-4EB8-918F-02F0AED38A7F}" srcOrd="0" destOrd="0" presId="urn:microsoft.com/office/officeart/2011/layout/TabList"/>
    <dgm:cxn modelId="{3A1D0075-6255-49C0-9D58-945B0C06EB6B}" type="presParOf" srcId="{1888B170-B9C1-4AE8-9E15-C8FCB1DF7C16}" destId="{CD351DF3-3CEE-41DB-B3D9-4D6BCB538D40}" srcOrd="1" destOrd="0" presId="urn:microsoft.com/office/officeart/2011/layout/TabList"/>
    <dgm:cxn modelId="{2C4AEB75-65BB-47BE-A79D-655AE048ACC9}" type="presParOf" srcId="{1888B170-B9C1-4AE8-9E15-C8FCB1DF7C16}" destId="{6F0001E7-4C9F-451C-9267-2B9BA8FC2F24}" srcOrd="2" destOrd="0" presId="urn:microsoft.com/office/officeart/2011/layout/TabList"/>
    <dgm:cxn modelId="{4C0A0571-EA48-4199-93D2-93C755FB431A}" type="presParOf" srcId="{E985C358-3073-4DA3-9A7F-5CEA8556BE74}" destId="{E7658283-DB03-4A89-91EE-F2B9DD87C7D7}" srcOrd="4" destOrd="0" presId="urn:microsoft.com/office/officeart/2011/layout/TabList"/>
    <dgm:cxn modelId="{174589B5-6367-4BCF-B7DB-BCD58C81DC86}" type="presParOf" srcId="{E985C358-3073-4DA3-9A7F-5CEA8556BE74}" destId="{6177BC85-8E6E-429D-8F18-A187EF534AEF}" srcOrd="5" destOrd="0" presId="urn:microsoft.com/office/officeart/2011/layout/TabList"/>
    <dgm:cxn modelId="{3CC28847-938D-4CED-8410-5B38D7F10CE3}" type="presParOf" srcId="{E985C358-3073-4DA3-9A7F-5CEA8556BE74}" destId="{5C3121C1-0FC6-498A-B5D1-643FD3C43190}" srcOrd="6" destOrd="0" presId="urn:microsoft.com/office/officeart/2011/layout/TabList"/>
    <dgm:cxn modelId="{442762B3-C587-4155-8DDF-0F30DF3241B9}" type="presParOf" srcId="{5C3121C1-0FC6-498A-B5D1-643FD3C43190}" destId="{1C05C327-3D03-4FE9-9278-9FC37EEAFE9F}" srcOrd="0" destOrd="0" presId="urn:microsoft.com/office/officeart/2011/layout/TabList"/>
    <dgm:cxn modelId="{FA609FF5-6335-4744-9F5B-B4042A9F15A9}" type="presParOf" srcId="{5C3121C1-0FC6-498A-B5D1-643FD3C43190}" destId="{8FC62972-88B4-46A7-BED5-93DD9CD1B520}" srcOrd="1" destOrd="0" presId="urn:microsoft.com/office/officeart/2011/layout/TabList"/>
    <dgm:cxn modelId="{3F9CE8C9-6F5B-4E44-98F7-752F069072A0}" type="presParOf" srcId="{5C3121C1-0FC6-498A-B5D1-643FD3C43190}" destId="{A6AFE79E-846B-4408-BB4D-E0FD917AE7D4}" srcOrd="2" destOrd="0" presId="urn:microsoft.com/office/officeart/2011/layout/TabList"/>
    <dgm:cxn modelId="{E336C846-0B74-4E2F-A185-DA4EB2085DDB}" type="presParOf" srcId="{E985C358-3073-4DA3-9A7F-5CEA8556BE74}" destId="{7D245E6C-5D3B-43CF-BB50-A8ABE318EB9F}" srcOrd="7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1335C3-3015-489F-824B-6980F3C7511F}" type="doc">
      <dgm:prSet loTypeId="urn:microsoft.com/office/officeart/2005/8/layout/hList7" loCatId="process" qsTypeId="urn:microsoft.com/office/officeart/2005/8/quickstyle/simple1" qsCatId="simple" csTypeId="urn:microsoft.com/office/officeart/2005/8/colors/accent1_2" csCatId="accent1" phldr="1"/>
      <dgm:spPr/>
    </dgm:pt>
    <dgm:pt modelId="{4D8C13CC-4EDB-4CB9-B9B0-F63157A8E0D4}">
      <dgm:prSet phldrT="[Text]"/>
      <dgm:spPr/>
      <dgm:t>
        <a:bodyPr/>
        <a:lstStyle/>
        <a:p>
          <a:r>
            <a:rPr lang="en-US" dirty="0" smtClean="0">
              <a:latin typeface="Palatino" panose="02040602050305020304"/>
            </a:rPr>
            <a:t>Employees on contract</a:t>
          </a:r>
        </a:p>
        <a:p>
          <a:r>
            <a:rPr lang="en-US" dirty="0" smtClean="0">
              <a:latin typeface="Palatino" panose="02040602050305020304"/>
            </a:rPr>
            <a:t>Permanent and pensionable terms</a:t>
          </a:r>
          <a:endParaRPr lang="en-US" dirty="0"/>
        </a:p>
      </dgm:t>
    </dgm:pt>
    <dgm:pt modelId="{EFC50DDA-6CD7-42F3-AE8E-08EB8894DD59}" type="parTrans" cxnId="{EEB903DC-8125-4595-A995-9127C8F81995}">
      <dgm:prSet/>
      <dgm:spPr/>
      <dgm:t>
        <a:bodyPr/>
        <a:lstStyle/>
        <a:p>
          <a:endParaRPr lang="en-US"/>
        </a:p>
      </dgm:t>
    </dgm:pt>
    <dgm:pt modelId="{55D79DD2-8B91-43BB-9D9F-6BF808A738DA}" type="sibTrans" cxnId="{EEB903DC-8125-4595-A995-9127C8F81995}">
      <dgm:prSet/>
      <dgm:spPr/>
      <dgm:t>
        <a:bodyPr/>
        <a:lstStyle/>
        <a:p>
          <a:endParaRPr lang="en-US"/>
        </a:p>
      </dgm:t>
    </dgm:pt>
    <dgm:pt modelId="{4E98DE5C-6CCE-4B6F-A295-BCC33C34DC0E}">
      <dgm:prSet phldrT="[Text]"/>
      <dgm:spPr/>
      <dgm:t>
        <a:bodyPr/>
        <a:lstStyle/>
        <a:p>
          <a:r>
            <a:rPr lang="en-US" dirty="0" smtClean="0">
              <a:latin typeface="Palatino" panose="02040602050305020304"/>
            </a:rPr>
            <a:t>Attachés, Interns and Young Professionals </a:t>
          </a:r>
          <a:endParaRPr lang="en-US" dirty="0"/>
        </a:p>
      </dgm:t>
    </dgm:pt>
    <dgm:pt modelId="{A9DE9928-3790-4E16-9A00-F8927BA49CCE}" type="parTrans" cxnId="{BFFC2DC1-E5F0-4E7B-8066-1908E45E5ED2}">
      <dgm:prSet/>
      <dgm:spPr/>
      <dgm:t>
        <a:bodyPr/>
        <a:lstStyle/>
        <a:p>
          <a:endParaRPr lang="en-US"/>
        </a:p>
      </dgm:t>
    </dgm:pt>
    <dgm:pt modelId="{9B5CD328-ACB9-40C5-A2B7-407F1A4C3E2B}" type="sibTrans" cxnId="{BFFC2DC1-E5F0-4E7B-8066-1908E45E5ED2}">
      <dgm:prSet/>
      <dgm:spPr/>
      <dgm:t>
        <a:bodyPr/>
        <a:lstStyle/>
        <a:p>
          <a:endParaRPr lang="en-US"/>
        </a:p>
      </dgm:t>
    </dgm:pt>
    <dgm:pt modelId="{448AD734-D006-49A3-A39A-B6A3DD4159FF}">
      <dgm:prSet phldrT="[Text]"/>
      <dgm:spPr/>
      <dgm:t>
        <a:bodyPr/>
        <a:lstStyle/>
        <a:p>
          <a:r>
            <a:rPr lang="en-US" dirty="0" smtClean="0">
              <a:latin typeface="Palatino" panose="02040602050305020304"/>
            </a:rPr>
            <a:t>Implemented together with other Human Resource (HR) Policies and Procedures contained in the HR Manual</a:t>
          </a:r>
          <a:endParaRPr lang="en-US" dirty="0"/>
        </a:p>
      </dgm:t>
    </dgm:pt>
    <dgm:pt modelId="{3F2F2C1E-A3D2-4751-B0F1-CD388C2352BB}" type="parTrans" cxnId="{9C82E6BB-BFB6-4477-B71A-0161F90735F8}">
      <dgm:prSet/>
      <dgm:spPr/>
      <dgm:t>
        <a:bodyPr/>
        <a:lstStyle/>
        <a:p>
          <a:endParaRPr lang="en-US"/>
        </a:p>
      </dgm:t>
    </dgm:pt>
    <dgm:pt modelId="{7DA8F4A4-3ED4-4FF4-824C-4AFC9D1EC008}" type="sibTrans" cxnId="{9C82E6BB-BFB6-4477-B71A-0161F90735F8}">
      <dgm:prSet/>
      <dgm:spPr/>
      <dgm:t>
        <a:bodyPr/>
        <a:lstStyle/>
        <a:p>
          <a:endParaRPr lang="en-US"/>
        </a:p>
      </dgm:t>
    </dgm:pt>
    <dgm:pt modelId="{224A3CC4-98AD-4258-9ABC-9EF6F228569B}" type="pres">
      <dgm:prSet presAssocID="{861335C3-3015-489F-824B-6980F3C7511F}" presName="Name0" presStyleCnt="0">
        <dgm:presLayoutVars>
          <dgm:dir/>
          <dgm:resizeHandles val="exact"/>
        </dgm:presLayoutVars>
      </dgm:prSet>
      <dgm:spPr/>
    </dgm:pt>
    <dgm:pt modelId="{36509C3E-A2E4-48FB-8492-9F08D0CD7EAD}" type="pres">
      <dgm:prSet presAssocID="{861335C3-3015-489F-824B-6980F3C7511F}" presName="fgShape" presStyleLbl="fgShp" presStyleIdx="0" presStyleCnt="1"/>
      <dgm:spPr/>
    </dgm:pt>
    <dgm:pt modelId="{F74F69A3-C59E-4AE6-B36A-C8D537FC7EBA}" type="pres">
      <dgm:prSet presAssocID="{861335C3-3015-489F-824B-6980F3C7511F}" presName="linComp" presStyleCnt="0"/>
      <dgm:spPr/>
    </dgm:pt>
    <dgm:pt modelId="{C8645160-9262-43B4-A4D0-377B6146F4CF}" type="pres">
      <dgm:prSet presAssocID="{4D8C13CC-4EDB-4CB9-B9B0-F63157A8E0D4}" presName="compNode" presStyleCnt="0"/>
      <dgm:spPr/>
    </dgm:pt>
    <dgm:pt modelId="{B584DD61-D719-4817-B5E2-C384FB8787CE}" type="pres">
      <dgm:prSet presAssocID="{4D8C13CC-4EDB-4CB9-B9B0-F63157A8E0D4}" presName="bkgdShape" presStyleLbl="node1" presStyleIdx="0" presStyleCnt="3"/>
      <dgm:spPr/>
      <dgm:t>
        <a:bodyPr/>
        <a:lstStyle/>
        <a:p>
          <a:endParaRPr lang="en-US"/>
        </a:p>
      </dgm:t>
    </dgm:pt>
    <dgm:pt modelId="{6EFD654B-71BE-46E1-A10A-176EDE5A386B}" type="pres">
      <dgm:prSet presAssocID="{4D8C13CC-4EDB-4CB9-B9B0-F63157A8E0D4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A2DFDA-DD83-4454-8FB6-E793AC64467D}" type="pres">
      <dgm:prSet presAssocID="{4D8C13CC-4EDB-4CB9-B9B0-F63157A8E0D4}" presName="invisiNode" presStyleLbl="node1" presStyleIdx="0" presStyleCnt="3"/>
      <dgm:spPr/>
    </dgm:pt>
    <dgm:pt modelId="{5F90B298-F6D0-4CFC-A8D0-920CF29EE22D}" type="pres">
      <dgm:prSet presAssocID="{4D8C13CC-4EDB-4CB9-B9B0-F63157A8E0D4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8D1D266-5307-4BE5-955C-4940A72BB319}" type="pres">
      <dgm:prSet presAssocID="{55D79DD2-8B91-43BB-9D9F-6BF808A738DA}" presName="sibTrans" presStyleLbl="sibTrans2D1" presStyleIdx="0" presStyleCnt="0"/>
      <dgm:spPr/>
      <dgm:t>
        <a:bodyPr/>
        <a:lstStyle/>
        <a:p>
          <a:endParaRPr lang="en-US"/>
        </a:p>
      </dgm:t>
    </dgm:pt>
    <dgm:pt modelId="{72BC45CB-7EB0-4F61-ADC2-F9A5825D6511}" type="pres">
      <dgm:prSet presAssocID="{4E98DE5C-6CCE-4B6F-A295-BCC33C34DC0E}" presName="compNode" presStyleCnt="0"/>
      <dgm:spPr/>
    </dgm:pt>
    <dgm:pt modelId="{5925B5E9-D125-4DF9-865F-F23025010611}" type="pres">
      <dgm:prSet presAssocID="{4E98DE5C-6CCE-4B6F-A295-BCC33C34DC0E}" presName="bkgdShape" presStyleLbl="node1" presStyleIdx="1" presStyleCnt="3"/>
      <dgm:spPr/>
      <dgm:t>
        <a:bodyPr/>
        <a:lstStyle/>
        <a:p>
          <a:endParaRPr lang="en-US"/>
        </a:p>
      </dgm:t>
    </dgm:pt>
    <dgm:pt modelId="{EDF54F12-6A9E-4D60-9075-E0B7B8C2B5E0}" type="pres">
      <dgm:prSet presAssocID="{4E98DE5C-6CCE-4B6F-A295-BCC33C34DC0E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5AE9A1-AE78-4D39-A886-8A1EC7FE900C}" type="pres">
      <dgm:prSet presAssocID="{4E98DE5C-6CCE-4B6F-A295-BCC33C34DC0E}" presName="invisiNode" presStyleLbl="node1" presStyleIdx="1" presStyleCnt="3"/>
      <dgm:spPr/>
    </dgm:pt>
    <dgm:pt modelId="{ADF7DDC8-DC4D-424D-9D6E-596E3F902A88}" type="pres">
      <dgm:prSet presAssocID="{4E98DE5C-6CCE-4B6F-A295-BCC33C34DC0E}" presName="imagNode" presStyleLbl="fgImgPlace1" presStyleIdx="1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102A7B0F-EB09-42D0-9262-D2F1F241D8B3}" type="pres">
      <dgm:prSet presAssocID="{9B5CD328-ACB9-40C5-A2B7-407F1A4C3E2B}" presName="sibTrans" presStyleLbl="sibTrans2D1" presStyleIdx="0" presStyleCnt="0"/>
      <dgm:spPr/>
      <dgm:t>
        <a:bodyPr/>
        <a:lstStyle/>
        <a:p>
          <a:endParaRPr lang="en-US"/>
        </a:p>
      </dgm:t>
    </dgm:pt>
    <dgm:pt modelId="{DBEB6530-0423-4214-A281-12D09CB30A74}" type="pres">
      <dgm:prSet presAssocID="{448AD734-D006-49A3-A39A-B6A3DD4159FF}" presName="compNode" presStyleCnt="0"/>
      <dgm:spPr/>
    </dgm:pt>
    <dgm:pt modelId="{26016185-98E5-4436-AC7F-C148E2189A07}" type="pres">
      <dgm:prSet presAssocID="{448AD734-D006-49A3-A39A-B6A3DD4159FF}" presName="bkgdShape" presStyleLbl="node1" presStyleIdx="2" presStyleCnt="3"/>
      <dgm:spPr/>
      <dgm:t>
        <a:bodyPr/>
        <a:lstStyle/>
        <a:p>
          <a:endParaRPr lang="en-US"/>
        </a:p>
      </dgm:t>
    </dgm:pt>
    <dgm:pt modelId="{AED95ED5-F8E8-4290-9523-A9E3A9E60424}" type="pres">
      <dgm:prSet presAssocID="{448AD734-D006-49A3-A39A-B6A3DD4159FF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7C8E21-909E-4B54-A390-7C849E055952}" type="pres">
      <dgm:prSet presAssocID="{448AD734-D006-49A3-A39A-B6A3DD4159FF}" presName="invisiNode" presStyleLbl="node1" presStyleIdx="2" presStyleCnt="3"/>
      <dgm:spPr/>
    </dgm:pt>
    <dgm:pt modelId="{A7EC76B0-F8BA-495D-A2A9-120C31C84A85}" type="pres">
      <dgm:prSet presAssocID="{448AD734-D006-49A3-A39A-B6A3DD4159FF}" presName="imagNode" presStyleLbl="fgImgPlace1" presStyleIdx="2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</dgm:ptLst>
  <dgm:cxnLst>
    <dgm:cxn modelId="{E5CC1F86-375E-41B5-8EC1-65A9E7B37FD2}" type="presOf" srcId="{55D79DD2-8B91-43BB-9D9F-6BF808A738DA}" destId="{88D1D266-5307-4BE5-955C-4940A72BB319}" srcOrd="0" destOrd="0" presId="urn:microsoft.com/office/officeart/2005/8/layout/hList7"/>
    <dgm:cxn modelId="{71D6AE96-B00B-44E4-B2EE-D14B6A562896}" type="presOf" srcId="{448AD734-D006-49A3-A39A-B6A3DD4159FF}" destId="{26016185-98E5-4436-AC7F-C148E2189A07}" srcOrd="0" destOrd="0" presId="urn:microsoft.com/office/officeart/2005/8/layout/hList7"/>
    <dgm:cxn modelId="{8BAB9E9B-A0B3-4F08-8447-92DA1DEF97FE}" type="presOf" srcId="{9B5CD328-ACB9-40C5-A2B7-407F1A4C3E2B}" destId="{102A7B0F-EB09-42D0-9262-D2F1F241D8B3}" srcOrd="0" destOrd="0" presId="urn:microsoft.com/office/officeart/2005/8/layout/hList7"/>
    <dgm:cxn modelId="{BFFC2DC1-E5F0-4E7B-8066-1908E45E5ED2}" srcId="{861335C3-3015-489F-824B-6980F3C7511F}" destId="{4E98DE5C-6CCE-4B6F-A295-BCC33C34DC0E}" srcOrd="1" destOrd="0" parTransId="{A9DE9928-3790-4E16-9A00-F8927BA49CCE}" sibTransId="{9B5CD328-ACB9-40C5-A2B7-407F1A4C3E2B}"/>
    <dgm:cxn modelId="{7F52AA34-6E80-4F42-8D24-C47FD3367F0E}" type="presOf" srcId="{448AD734-D006-49A3-A39A-B6A3DD4159FF}" destId="{AED95ED5-F8E8-4290-9523-A9E3A9E60424}" srcOrd="1" destOrd="0" presId="urn:microsoft.com/office/officeart/2005/8/layout/hList7"/>
    <dgm:cxn modelId="{8FBC2358-0D2E-49F8-99B6-A0AFEA2C95C2}" type="presOf" srcId="{4D8C13CC-4EDB-4CB9-B9B0-F63157A8E0D4}" destId="{B584DD61-D719-4817-B5E2-C384FB8787CE}" srcOrd="0" destOrd="0" presId="urn:microsoft.com/office/officeart/2005/8/layout/hList7"/>
    <dgm:cxn modelId="{5F0D9023-0006-4CA0-952F-A026D946A6A0}" type="presOf" srcId="{861335C3-3015-489F-824B-6980F3C7511F}" destId="{224A3CC4-98AD-4258-9ABC-9EF6F228569B}" srcOrd="0" destOrd="0" presId="urn:microsoft.com/office/officeart/2005/8/layout/hList7"/>
    <dgm:cxn modelId="{36C36205-D5A4-4BFF-9C61-2B0FD46CE0FF}" type="presOf" srcId="{4E98DE5C-6CCE-4B6F-A295-BCC33C34DC0E}" destId="{EDF54F12-6A9E-4D60-9075-E0B7B8C2B5E0}" srcOrd="1" destOrd="0" presId="urn:microsoft.com/office/officeart/2005/8/layout/hList7"/>
    <dgm:cxn modelId="{9C82E6BB-BFB6-4477-B71A-0161F90735F8}" srcId="{861335C3-3015-489F-824B-6980F3C7511F}" destId="{448AD734-D006-49A3-A39A-B6A3DD4159FF}" srcOrd="2" destOrd="0" parTransId="{3F2F2C1E-A3D2-4751-B0F1-CD388C2352BB}" sibTransId="{7DA8F4A4-3ED4-4FF4-824C-4AFC9D1EC008}"/>
    <dgm:cxn modelId="{6DC00696-B954-4AB7-86C8-64D0E0D9778A}" type="presOf" srcId="{4D8C13CC-4EDB-4CB9-B9B0-F63157A8E0D4}" destId="{6EFD654B-71BE-46E1-A10A-176EDE5A386B}" srcOrd="1" destOrd="0" presId="urn:microsoft.com/office/officeart/2005/8/layout/hList7"/>
    <dgm:cxn modelId="{EEB903DC-8125-4595-A995-9127C8F81995}" srcId="{861335C3-3015-489F-824B-6980F3C7511F}" destId="{4D8C13CC-4EDB-4CB9-B9B0-F63157A8E0D4}" srcOrd="0" destOrd="0" parTransId="{EFC50DDA-6CD7-42F3-AE8E-08EB8894DD59}" sibTransId="{55D79DD2-8B91-43BB-9D9F-6BF808A738DA}"/>
    <dgm:cxn modelId="{AE72D092-B476-4A02-A79C-4BBFDE283480}" type="presOf" srcId="{4E98DE5C-6CCE-4B6F-A295-BCC33C34DC0E}" destId="{5925B5E9-D125-4DF9-865F-F23025010611}" srcOrd="0" destOrd="0" presId="urn:microsoft.com/office/officeart/2005/8/layout/hList7"/>
    <dgm:cxn modelId="{4D742E35-45B8-4F76-B1FF-201E2465D331}" type="presParOf" srcId="{224A3CC4-98AD-4258-9ABC-9EF6F228569B}" destId="{36509C3E-A2E4-48FB-8492-9F08D0CD7EAD}" srcOrd="0" destOrd="0" presId="urn:microsoft.com/office/officeart/2005/8/layout/hList7"/>
    <dgm:cxn modelId="{C53ACF66-6DD0-4534-9AE1-1713520BA9BD}" type="presParOf" srcId="{224A3CC4-98AD-4258-9ABC-9EF6F228569B}" destId="{F74F69A3-C59E-4AE6-B36A-C8D537FC7EBA}" srcOrd="1" destOrd="0" presId="urn:microsoft.com/office/officeart/2005/8/layout/hList7"/>
    <dgm:cxn modelId="{F34904D5-0F7B-4558-BCA6-4F7FF049766E}" type="presParOf" srcId="{F74F69A3-C59E-4AE6-B36A-C8D537FC7EBA}" destId="{C8645160-9262-43B4-A4D0-377B6146F4CF}" srcOrd="0" destOrd="0" presId="urn:microsoft.com/office/officeart/2005/8/layout/hList7"/>
    <dgm:cxn modelId="{AFC9B93D-4984-495B-8F9D-85D172664B4A}" type="presParOf" srcId="{C8645160-9262-43B4-A4D0-377B6146F4CF}" destId="{B584DD61-D719-4817-B5E2-C384FB8787CE}" srcOrd="0" destOrd="0" presId="urn:microsoft.com/office/officeart/2005/8/layout/hList7"/>
    <dgm:cxn modelId="{831A2DFA-30ED-475E-AFC9-346505F2DBF0}" type="presParOf" srcId="{C8645160-9262-43B4-A4D0-377B6146F4CF}" destId="{6EFD654B-71BE-46E1-A10A-176EDE5A386B}" srcOrd="1" destOrd="0" presId="urn:microsoft.com/office/officeart/2005/8/layout/hList7"/>
    <dgm:cxn modelId="{BF485E9C-6906-4B29-B595-C8D8ABB08601}" type="presParOf" srcId="{C8645160-9262-43B4-A4D0-377B6146F4CF}" destId="{06A2DFDA-DD83-4454-8FB6-E793AC64467D}" srcOrd="2" destOrd="0" presId="urn:microsoft.com/office/officeart/2005/8/layout/hList7"/>
    <dgm:cxn modelId="{F61260A0-678B-4F0E-A5CF-511080DC5742}" type="presParOf" srcId="{C8645160-9262-43B4-A4D0-377B6146F4CF}" destId="{5F90B298-F6D0-4CFC-A8D0-920CF29EE22D}" srcOrd="3" destOrd="0" presId="urn:microsoft.com/office/officeart/2005/8/layout/hList7"/>
    <dgm:cxn modelId="{AC43AD89-B081-492E-A424-9438F3FD4A6C}" type="presParOf" srcId="{F74F69A3-C59E-4AE6-B36A-C8D537FC7EBA}" destId="{88D1D266-5307-4BE5-955C-4940A72BB319}" srcOrd="1" destOrd="0" presId="urn:microsoft.com/office/officeart/2005/8/layout/hList7"/>
    <dgm:cxn modelId="{E6E80D77-8084-42FE-9109-8492D2AD1EEB}" type="presParOf" srcId="{F74F69A3-C59E-4AE6-B36A-C8D537FC7EBA}" destId="{72BC45CB-7EB0-4F61-ADC2-F9A5825D6511}" srcOrd="2" destOrd="0" presId="urn:microsoft.com/office/officeart/2005/8/layout/hList7"/>
    <dgm:cxn modelId="{53AF31B1-684F-4D99-8918-2322AC60B124}" type="presParOf" srcId="{72BC45CB-7EB0-4F61-ADC2-F9A5825D6511}" destId="{5925B5E9-D125-4DF9-865F-F23025010611}" srcOrd="0" destOrd="0" presId="urn:microsoft.com/office/officeart/2005/8/layout/hList7"/>
    <dgm:cxn modelId="{5A489426-3603-49FC-8145-3AC2214509CD}" type="presParOf" srcId="{72BC45CB-7EB0-4F61-ADC2-F9A5825D6511}" destId="{EDF54F12-6A9E-4D60-9075-E0B7B8C2B5E0}" srcOrd="1" destOrd="0" presId="urn:microsoft.com/office/officeart/2005/8/layout/hList7"/>
    <dgm:cxn modelId="{61BF320B-8931-4E17-BF10-1B9FC32A379D}" type="presParOf" srcId="{72BC45CB-7EB0-4F61-ADC2-F9A5825D6511}" destId="{A35AE9A1-AE78-4D39-A886-8A1EC7FE900C}" srcOrd="2" destOrd="0" presId="urn:microsoft.com/office/officeart/2005/8/layout/hList7"/>
    <dgm:cxn modelId="{092DE60E-FB23-41B6-A97E-FCB2EF43F8FA}" type="presParOf" srcId="{72BC45CB-7EB0-4F61-ADC2-F9A5825D6511}" destId="{ADF7DDC8-DC4D-424D-9D6E-596E3F902A88}" srcOrd="3" destOrd="0" presId="urn:microsoft.com/office/officeart/2005/8/layout/hList7"/>
    <dgm:cxn modelId="{88778D71-9B2F-4882-9D35-9A9F33526277}" type="presParOf" srcId="{F74F69A3-C59E-4AE6-B36A-C8D537FC7EBA}" destId="{102A7B0F-EB09-42D0-9262-D2F1F241D8B3}" srcOrd="3" destOrd="0" presId="urn:microsoft.com/office/officeart/2005/8/layout/hList7"/>
    <dgm:cxn modelId="{4005BB89-8B20-42B6-92B4-FE64CB809E98}" type="presParOf" srcId="{F74F69A3-C59E-4AE6-B36A-C8D537FC7EBA}" destId="{DBEB6530-0423-4214-A281-12D09CB30A74}" srcOrd="4" destOrd="0" presId="urn:microsoft.com/office/officeart/2005/8/layout/hList7"/>
    <dgm:cxn modelId="{118CDDC0-8003-4BBB-ABEA-55BD00F6557D}" type="presParOf" srcId="{DBEB6530-0423-4214-A281-12D09CB30A74}" destId="{26016185-98E5-4436-AC7F-C148E2189A07}" srcOrd="0" destOrd="0" presId="urn:microsoft.com/office/officeart/2005/8/layout/hList7"/>
    <dgm:cxn modelId="{F9272B59-0D52-43F4-85C2-34AEC48903B2}" type="presParOf" srcId="{DBEB6530-0423-4214-A281-12D09CB30A74}" destId="{AED95ED5-F8E8-4290-9523-A9E3A9E60424}" srcOrd="1" destOrd="0" presId="urn:microsoft.com/office/officeart/2005/8/layout/hList7"/>
    <dgm:cxn modelId="{239879AF-154E-46F2-B89E-1BF2C7CC8564}" type="presParOf" srcId="{DBEB6530-0423-4214-A281-12D09CB30A74}" destId="{627C8E21-909E-4B54-A390-7C849E055952}" srcOrd="2" destOrd="0" presId="urn:microsoft.com/office/officeart/2005/8/layout/hList7"/>
    <dgm:cxn modelId="{4BDADAC2-87ED-4B07-A7E7-FE59D03E7917}" type="presParOf" srcId="{DBEB6530-0423-4214-A281-12D09CB30A74}" destId="{A7EC76B0-F8BA-495D-A2A9-120C31C84A85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0F0C221-A52C-4FF5-9C00-12CF7D8BE86C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03DA519-5EB5-4B04-800B-19F541E6A588}">
      <dgm:prSet phldrT="[Text]" custT="1"/>
      <dgm:spPr/>
      <dgm:t>
        <a:bodyPr/>
        <a:lstStyle/>
        <a:p>
          <a:r>
            <a:rPr lang="en-US" sz="2800" dirty="0" smtClean="0">
              <a:latin typeface="Palatino" panose="02040602050305020304"/>
            </a:rPr>
            <a:t>INFORMAL</a:t>
          </a:r>
          <a:endParaRPr lang="en-US" sz="2800" dirty="0"/>
        </a:p>
      </dgm:t>
    </dgm:pt>
    <dgm:pt modelId="{FE25CFBD-D346-4DC2-B1DC-C1F38FC890FA}" type="parTrans" cxnId="{5EB07269-6014-43A0-B02C-DCA0C688BEEB}">
      <dgm:prSet/>
      <dgm:spPr/>
      <dgm:t>
        <a:bodyPr/>
        <a:lstStyle/>
        <a:p>
          <a:endParaRPr lang="en-US"/>
        </a:p>
      </dgm:t>
    </dgm:pt>
    <dgm:pt modelId="{0188D182-166E-42E0-A774-1B32D81ACFB6}" type="sibTrans" cxnId="{5EB07269-6014-43A0-B02C-DCA0C688BEEB}">
      <dgm:prSet/>
      <dgm:spPr/>
      <dgm:t>
        <a:bodyPr/>
        <a:lstStyle/>
        <a:p>
          <a:endParaRPr lang="en-US"/>
        </a:p>
      </dgm:t>
    </dgm:pt>
    <dgm:pt modelId="{83A8D169-115C-4C5E-A820-C25D21D4ADC6}">
      <dgm:prSet phldrT="[Text]"/>
      <dgm:spPr/>
      <dgm:t>
        <a:bodyPr/>
        <a:lstStyle/>
        <a:p>
          <a:r>
            <a:rPr lang="en-US" dirty="0" smtClean="0">
              <a:latin typeface="Palatino" panose="02040602050305020304"/>
            </a:rPr>
            <a:t>Direct response</a:t>
          </a:r>
          <a:endParaRPr lang="en-US" dirty="0"/>
        </a:p>
      </dgm:t>
    </dgm:pt>
    <dgm:pt modelId="{38EAF1CC-0E4D-401A-A3AD-815D1DF08952}" type="parTrans" cxnId="{E990C712-16EA-467C-A8F0-68ACB375CA13}">
      <dgm:prSet/>
      <dgm:spPr/>
      <dgm:t>
        <a:bodyPr/>
        <a:lstStyle/>
        <a:p>
          <a:endParaRPr lang="en-US"/>
        </a:p>
      </dgm:t>
    </dgm:pt>
    <dgm:pt modelId="{1F2BE909-5BF0-4162-8C11-B75C8812710E}" type="sibTrans" cxnId="{E990C712-16EA-467C-A8F0-68ACB375CA13}">
      <dgm:prSet/>
      <dgm:spPr/>
      <dgm:t>
        <a:bodyPr/>
        <a:lstStyle/>
        <a:p>
          <a:endParaRPr lang="en-US"/>
        </a:p>
      </dgm:t>
    </dgm:pt>
    <dgm:pt modelId="{E164D26F-38B3-4837-8DCD-6F4E7B38A505}">
      <dgm:prSet phldrT="[Text]" custT="1"/>
      <dgm:spPr/>
      <dgm:t>
        <a:bodyPr/>
        <a:lstStyle/>
        <a:p>
          <a:r>
            <a:rPr lang="en-US" sz="2800" dirty="0" smtClean="0">
              <a:latin typeface="Palatino" panose="02040602050305020304"/>
            </a:rPr>
            <a:t>FORMAL</a:t>
          </a:r>
          <a:endParaRPr lang="en-US" sz="2800" dirty="0"/>
        </a:p>
      </dgm:t>
    </dgm:pt>
    <dgm:pt modelId="{02FA1ED8-E25D-46C4-AE7C-7956F32FE41F}" type="parTrans" cxnId="{B36CF732-EF87-48E3-8861-F233AD4D9B5F}">
      <dgm:prSet/>
      <dgm:spPr/>
      <dgm:t>
        <a:bodyPr/>
        <a:lstStyle/>
        <a:p>
          <a:endParaRPr lang="en-US"/>
        </a:p>
      </dgm:t>
    </dgm:pt>
    <dgm:pt modelId="{BD9299E4-1480-4214-B9ED-1C879D73DF0F}" type="sibTrans" cxnId="{B36CF732-EF87-48E3-8861-F233AD4D9B5F}">
      <dgm:prSet/>
      <dgm:spPr/>
      <dgm:t>
        <a:bodyPr/>
        <a:lstStyle/>
        <a:p>
          <a:endParaRPr lang="en-US"/>
        </a:p>
      </dgm:t>
    </dgm:pt>
    <dgm:pt modelId="{65C9128F-CC9B-4B41-9FFD-B11983F0CAD7}">
      <dgm:prSet phldrT="[Text]"/>
      <dgm:spPr/>
      <dgm:t>
        <a:bodyPr/>
        <a:lstStyle/>
        <a:p>
          <a:r>
            <a:rPr lang="en-US" dirty="0" smtClean="0">
              <a:latin typeface="Palatino" panose="02040602050305020304"/>
            </a:rPr>
            <a:t>Written complaint</a:t>
          </a:r>
          <a:endParaRPr lang="en-US" dirty="0"/>
        </a:p>
      </dgm:t>
    </dgm:pt>
    <dgm:pt modelId="{3DDF7CB1-05A7-4ED9-8256-B286C636F399}" type="parTrans" cxnId="{B6A19F21-0D4E-4F81-8E78-8B8D9D76FB33}">
      <dgm:prSet/>
      <dgm:spPr/>
      <dgm:t>
        <a:bodyPr/>
        <a:lstStyle/>
        <a:p>
          <a:endParaRPr lang="en-US"/>
        </a:p>
      </dgm:t>
    </dgm:pt>
    <dgm:pt modelId="{000F198F-D9A3-45ED-9FAF-E9B2F46A3A2A}" type="sibTrans" cxnId="{B6A19F21-0D4E-4F81-8E78-8B8D9D76FB33}">
      <dgm:prSet/>
      <dgm:spPr/>
      <dgm:t>
        <a:bodyPr/>
        <a:lstStyle/>
        <a:p>
          <a:endParaRPr lang="en-US"/>
        </a:p>
      </dgm:t>
    </dgm:pt>
    <dgm:pt modelId="{A2F0EFB2-DE5D-4293-9433-CF9F89CE1A47}">
      <dgm:prSet/>
      <dgm:spPr/>
      <dgm:t>
        <a:bodyPr/>
        <a:lstStyle/>
        <a:p>
          <a:r>
            <a:rPr lang="en-US" smtClean="0">
              <a:latin typeface="Palatino" panose="02040602050305020304"/>
            </a:rPr>
            <a:t>Facilitated discussion</a:t>
          </a:r>
          <a:endParaRPr lang="en-US" dirty="0">
            <a:latin typeface="Palatino" panose="02040602050305020304"/>
          </a:endParaRPr>
        </a:p>
      </dgm:t>
    </dgm:pt>
    <dgm:pt modelId="{24DEE8FE-47F2-44DA-AB55-C36F049A82EE}" type="parTrans" cxnId="{9049DAB6-EAF9-4A47-9DAB-904A603E940C}">
      <dgm:prSet/>
      <dgm:spPr/>
      <dgm:t>
        <a:bodyPr/>
        <a:lstStyle/>
        <a:p>
          <a:endParaRPr lang="en-US"/>
        </a:p>
      </dgm:t>
    </dgm:pt>
    <dgm:pt modelId="{BA41740F-0E34-43DD-A4A3-19E1D05FD185}" type="sibTrans" cxnId="{9049DAB6-EAF9-4A47-9DAB-904A603E940C}">
      <dgm:prSet/>
      <dgm:spPr/>
      <dgm:t>
        <a:bodyPr/>
        <a:lstStyle/>
        <a:p>
          <a:endParaRPr lang="en-US"/>
        </a:p>
      </dgm:t>
    </dgm:pt>
    <dgm:pt modelId="{CCDC8BCC-62A5-41CB-85EE-ECE0CED9EA7B}">
      <dgm:prSet/>
      <dgm:spPr/>
      <dgm:t>
        <a:bodyPr/>
        <a:lstStyle/>
        <a:p>
          <a:r>
            <a:rPr lang="en-US" smtClean="0">
              <a:latin typeface="Palatino" panose="02040602050305020304"/>
            </a:rPr>
            <a:t>Mediation</a:t>
          </a:r>
          <a:endParaRPr lang="en-US" dirty="0">
            <a:latin typeface="Palatino" panose="02040602050305020304"/>
          </a:endParaRPr>
        </a:p>
      </dgm:t>
    </dgm:pt>
    <dgm:pt modelId="{00DF06C5-39FE-41A1-BD75-F2A74DC260B6}" type="parTrans" cxnId="{8387F586-1BBC-4E07-8DDC-AB937481AE95}">
      <dgm:prSet/>
      <dgm:spPr/>
      <dgm:t>
        <a:bodyPr/>
        <a:lstStyle/>
        <a:p>
          <a:endParaRPr lang="en-US"/>
        </a:p>
      </dgm:t>
    </dgm:pt>
    <dgm:pt modelId="{C7136258-7C90-4B73-A6AD-403DF459F8F0}" type="sibTrans" cxnId="{8387F586-1BBC-4E07-8DDC-AB937481AE95}">
      <dgm:prSet/>
      <dgm:spPr/>
      <dgm:t>
        <a:bodyPr/>
        <a:lstStyle/>
        <a:p>
          <a:endParaRPr lang="en-US"/>
        </a:p>
      </dgm:t>
    </dgm:pt>
    <dgm:pt modelId="{EE31EAF2-BB4E-4975-8FBC-35650891397E}">
      <dgm:prSet/>
      <dgm:spPr/>
      <dgm:t>
        <a:bodyPr/>
        <a:lstStyle/>
        <a:p>
          <a:r>
            <a:rPr lang="en-US" dirty="0" smtClean="0">
              <a:latin typeface="Palatino" panose="02040602050305020304"/>
            </a:rPr>
            <a:t>Access to professional services</a:t>
          </a:r>
          <a:endParaRPr lang="en-US" dirty="0">
            <a:latin typeface="Palatino" panose="02040602050305020304"/>
          </a:endParaRPr>
        </a:p>
      </dgm:t>
    </dgm:pt>
    <dgm:pt modelId="{F89CB66B-5799-4329-A4F2-E2A958E94048}" type="parTrans" cxnId="{0E71FB72-60EF-49AB-945A-747FAEF6AB20}">
      <dgm:prSet/>
      <dgm:spPr/>
      <dgm:t>
        <a:bodyPr/>
        <a:lstStyle/>
        <a:p>
          <a:endParaRPr lang="en-US"/>
        </a:p>
      </dgm:t>
    </dgm:pt>
    <dgm:pt modelId="{04676AE7-85ED-4834-AD8F-17ABCB81911C}" type="sibTrans" cxnId="{0E71FB72-60EF-49AB-945A-747FAEF6AB20}">
      <dgm:prSet/>
      <dgm:spPr/>
      <dgm:t>
        <a:bodyPr/>
        <a:lstStyle/>
        <a:p>
          <a:endParaRPr lang="en-US"/>
        </a:p>
      </dgm:t>
    </dgm:pt>
    <dgm:pt modelId="{47DBF545-BCAB-499C-B24A-4B588E3337D8}">
      <dgm:prSet/>
      <dgm:spPr/>
      <dgm:t>
        <a:bodyPr/>
        <a:lstStyle/>
        <a:p>
          <a:r>
            <a:rPr lang="en-US" dirty="0" smtClean="0">
              <a:latin typeface="Palatino" panose="02040602050305020304"/>
            </a:rPr>
            <a:t>Investigation-no retaliation, privacy and confidentiality, reporting to police and medical treatment and support</a:t>
          </a:r>
          <a:endParaRPr lang="en-US" dirty="0">
            <a:latin typeface="Palatino" panose="02040602050305020304"/>
          </a:endParaRPr>
        </a:p>
      </dgm:t>
    </dgm:pt>
    <dgm:pt modelId="{439A63B2-EAC8-46ED-B73F-31C27D87ED96}" type="parTrans" cxnId="{3C73DECF-BC57-4362-99E1-FDF5A394FEC7}">
      <dgm:prSet/>
      <dgm:spPr/>
      <dgm:t>
        <a:bodyPr/>
        <a:lstStyle/>
        <a:p>
          <a:endParaRPr lang="en-US"/>
        </a:p>
      </dgm:t>
    </dgm:pt>
    <dgm:pt modelId="{F5BB89F9-DCBE-49B5-876E-B19F90EF129D}" type="sibTrans" cxnId="{3C73DECF-BC57-4362-99E1-FDF5A394FEC7}">
      <dgm:prSet/>
      <dgm:spPr/>
      <dgm:t>
        <a:bodyPr/>
        <a:lstStyle/>
        <a:p>
          <a:endParaRPr lang="en-US"/>
        </a:p>
      </dgm:t>
    </dgm:pt>
    <dgm:pt modelId="{A9D19302-D82F-4EEB-A292-B13B7D824F66}" type="pres">
      <dgm:prSet presAssocID="{10F0C221-A52C-4FF5-9C00-12CF7D8BE86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2627F1A-7CA4-4845-B3B6-623EBC9E5441}" type="pres">
      <dgm:prSet presAssocID="{303DA519-5EB5-4B04-800B-19F541E6A588}" presName="linNode" presStyleCnt="0"/>
      <dgm:spPr/>
    </dgm:pt>
    <dgm:pt modelId="{4B91C4C3-692D-4113-B4DC-68E65D0C3E2F}" type="pres">
      <dgm:prSet presAssocID="{303DA519-5EB5-4B04-800B-19F541E6A588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D43DD6-7285-4D70-8917-B5C9FCB9F2F0}" type="pres">
      <dgm:prSet presAssocID="{303DA519-5EB5-4B04-800B-19F541E6A588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3AEA87-05D5-4C63-95AD-CE31FD41F932}" type="pres">
      <dgm:prSet presAssocID="{0188D182-166E-42E0-A774-1B32D81ACFB6}" presName="spacing" presStyleCnt="0"/>
      <dgm:spPr/>
    </dgm:pt>
    <dgm:pt modelId="{FEA663F2-B559-4B29-956E-C56F3DF68653}" type="pres">
      <dgm:prSet presAssocID="{E164D26F-38B3-4837-8DCD-6F4E7B38A505}" presName="linNode" presStyleCnt="0"/>
      <dgm:spPr/>
    </dgm:pt>
    <dgm:pt modelId="{F6A2EFCC-F76D-4253-8D86-763DF2AF84BC}" type="pres">
      <dgm:prSet presAssocID="{E164D26F-38B3-4837-8DCD-6F4E7B38A505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384565-965D-45C9-800D-8CC3B424C5D8}" type="pres">
      <dgm:prSet presAssocID="{E164D26F-38B3-4837-8DCD-6F4E7B38A505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73DECF-BC57-4362-99E1-FDF5A394FEC7}" srcId="{E164D26F-38B3-4837-8DCD-6F4E7B38A505}" destId="{47DBF545-BCAB-499C-B24A-4B588E3337D8}" srcOrd="1" destOrd="0" parTransId="{439A63B2-EAC8-46ED-B73F-31C27D87ED96}" sibTransId="{F5BB89F9-DCBE-49B5-876E-B19F90EF129D}"/>
    <dgm:cxn modelId="{5EB07269-6014-43A0-B02C-DCA0C688BEEB}" srcId="{10F0C221-A52C-4FF5-9C00-12CF7D8BE86C}" destId="{303DA519-5EB5-4B04-800B-19F541E6A588}" srcOrd="0" destOrd="0" parTransId="{FE25CFBD-D346-4DC2-B1DC-C1F38FC890FA}" sibTransId="{0188D182-166E-42E0-A774-1B32D81ACFB6}"/>
    <dgm:cxn modelId="{E7B78992-2D22-4768-ACD2-F1712724B0F2}" type="presOf" srcId="{E164D26F-38B3-4837-8DCD-6F4E7B38A505}" destId="{F6A2EFCC-F76D-4253-8D86-763DF2AF84BC}" srcOrd="0" destOrd="0" presId="urn:microsoft.com/office/officeart/2005/8/layout/vList6"/>
    <dgm:cxn modelId="{9049DAB6-EAF9-4A47-9DAB-904A603E940C}" srcId="{303DA519-5EB5-4B04-800B-19F541E6A588}" destId="{A2F0EFB2-DE5D-4293-9433-CF9F89CE1A47}" srcOrd="1" destOrd="0" parTransId="{24DEE8FE-47F2-44DA-AB55-C36F049A82EE}" sibTransId="{BA41740F-0E34-43DD-A4A3-19E1D05FD185}"/>
    <dgm:cxn modelId="{E990C712-16EA-467C-A8F0-68ACB375CA13}" srcId="{303DA519-5EB5-4B04-800B-19F541E6A588}" destId="{83A8D169-115C-4C5E-A820-C25D21D4ADC6}" srcOrd="0" destOrd="0" parTransId="{38EAF1CC-0E4D-401A-A3AD-815D1DF08952}" sibTransId="{1F2BE909-5BF0-4162-8C11-B75C8812710E}"/>
    <dgm:cxn modelId="{77A0ED18-21AA-4400-8E0A-C3DC4AF9B200}" type="presOf" srcId="{47DBF545-BCAB-499C-B24A-4B588E3337D8}" destId="{52384565-965D-45C9-800D-8CC3B424C5D8}" srcOrd="0" destOrd="1" presId="urn:microsoft.com/office/officeart/2005/8/layout/vList6"/>
    <dgm:cxn modelId="{8563F25E-69BF-4E98-9415-B409D856CCB4}" type="presOf" srcId="{CCDC8BCC-62A5-41CB-85EE-ECE0CED9EA7B}" destId="{A7D43DD6-7285-4D70-8917-B5C9FCB9F2F0}" srcOrd="0" destOrd="2" presId="urn:microsoft.com/office/officeart/2005/8/layout/vList6"/>
    <dgm:cxn modelId="{B36CF732-EF87-48E3-8861-F233AD4D9B5F}" srcId="{10F0C221-A52C-4FF5-9C00-12CF7D8BE86C}" destId="{E164D26F-38B3-4837-8DCD-6F4E7B38A505}" srcOrd="1" destOrd="0" parTransId="{02FA1ED8-E25D-46C4-AE7C-7956F32FE41F}" sibTransId="{BD9299E4-1480-4214-B9ED-1C879D73DF0F}"/>
    <dgm:cxn modelId="{878EFD31-95A1-475E-A9C8-7EEF7ABBA7B0}" type="presOf" srcId="{A2F0EFB2-DE5D-4293-9433-CF9F89CE1A47}" destId="{A7D43DD6-7285-4D70-8917-B5C9FCB9F2F0}" srcOrd="0" destOrd="1" presId="urn:microsoft.com/office/officeart/2005/8/layout/vList6"/>
    <dgm:cxn modelId="{B6A19F21-0D4E-4F81-8E78-8B8D9D76FB33}" srcId="{E164D26F-38B3-4837-8DCD-6F4E7B38A505}" destId="{65C9128F-CC9B-4B41-9FFD-B11983F0CAD7}" srcOrd="0" destOrd="0" parTransId="{3DDF7CB1-05A7-4ED9-8256-B286C636F399}" sibTransId="{000F198F-D9A3-45ED-9FAF-E9B2F46A3A2A}"/>
    <dgm:cxn modelId="{2BBE4C68-983A-47F4-8699-51108DF1FDD4}" type="presOf" srcId="{10F0C221-A52C-4FF5-9C00-12CF7D8BE86C}" destId="{A9D19302-D82F-4EEB-A292-B13B7D824F66}" srcOrd="0" destOrd="0" presId="urn:microsoft.com/office/officeart/2005/8/layout/vList6"/>
    <dgm:cxn modelId="{3D2538B3-5110-4853-B6A5-D502A838C88F}" type="presOf" srcId="{EE31EAF2-BB4E-4975-8FBC-35650891397E}" destId="{A7D43DD6-7285-4D70-8917-B5C9FCB9F2F0}" srcOrd="0" destOrd="3" presId="urn:microsoft.com/office/officeart/2005/8/layout/vList6"/>
    <dgm:cxn modelId="{FE33EA60-095E-4B0F-B02A-39091ACAF1C6}" type="presOf" srcId="{65C9128F-CC9B-4B41-9FFD-B11983F0CAD7}" destId="{52384565-965D-45C9-800D-8CC3B424C5D8}" srcOrd="0" destOrd="0" presId="urn:microsoft.com/office/officeart/2005/8/layout/vList6"/>
    <dgm:cxn modelId="{0E71FB72-60EF-49AB-945A-747FAEF6AB20}" srcId="{303DA519-5EB5-4B04-800B-19F541E6A588}" destId="{EE31EAF2-BB4E-4975-8FBC-35650891397E}" srcOrd="3" destOrd="0" parTransId="{F89CB66B-5799-4329-A4F2-E2A958E94048}" sibTransId="{04676AE7-85ED-4834-AD8F-17ABCB81911C}"/>
    <dgm:cxn modelId="{8387F586-1BBC-4E07-8DDC-AB937481AE95}" srcId="{303DA519-5EB5-4B04-800B-19F541E6A588}" destId="{CCDC8BCC-62A5-41CB-85EE-ECE0CED9EA7B}" srcOrd="2" destOrd="0" parTransId="{00DF06C5-39FE-41A1-BD75-F2A74DC260B6}" sibTransId="{C7136258-7C90-4B73-A6AD-403DF459F8F0}"/>
    <dgm:cxn modelId="{252531F3-8BDF-4A08-BD09-D1656CEC9157}" type="presOf" srcId="{83A8D169-115C-4C5E-A820-C25D21D4ADC6}" destId="{A7D43DD6-7285-4D70-8917-B5C9FCB9F2F0}" srcOrd="0" destOrd="0" presId="urn:microsoft.com/office/officeart/2005/8/layout/vList6"/>
    <dgm:cxn modelId="{0C5433F7-760F-40CD-B9B3-74F39D955D32}" type="presOf" srcId="{303DA519-5EB5-4B04-800B-19F541E6A588}" destId="{4B91C4C3-692D-4113-B4DC-68E65D0C3E2F}" srcOrd="0" destOrd="0" presId="urn:microsoft.com/office/officeart/2005/8/layout/vList6"/>
    <dgm:cxn modelId="{55C0C281-9AAE-4062-8D48-93370A1D91B2}" type="presParOf" srcId="{A9D19302-D82F-4EEB-A292-B13B7D824F66}" destId="{02627F1A-7CA4-4845-B3B6-623EBC9E5441}" srcOrd="0" destOrd="0" presId="urn:microsoft.com/office/officeart/2005/8/layout/vList6"/>
    <dgm:cxn modelId="{0C21A90B-BD08-4260-A010-2F427577281D}" type="presParOf" srcId="{02627F1A-7CA4-4845-B3B6-623EBC9E5441}" destId="{4B91C4C3-692D-4113-B4DC-68E65D0C3E2F}" srcOrd="0" destOrd="0" presId="urn:microsoft.com/office/officeart/2005/8/layout/vList6"/>
    <dgm:cxn modelId="{FAEE62AA-CB37-40B3-8CDF-C61E7B264E38}" type="presParOf" srcId="{02627F1A-7CA4-4845-B3B6-623EBC9E5441}" destId="{A7D43DD6-7285-4D70-8917-B5C9FCB9F2F0}" srcOrd="1" destOrd="0" presId="urn:microsoft.com/office/officeart/2005/8/layout/vList6"/>
    <dgm:cxn modelId="{3EDC4B02-1CEC-4FC0-8A34-31C8A21FBA7F}" type="presParOf" srcId="{A9D19302-D82F-4EEB-A292-B13B7D824F66}" destId="{0B3AEA87-05D5-4C63-95AD-CE31FD41F932}" srcOrd="1" destOrd="0" presId="urn:microsoft.com/office/officeart/2005/8/layout/vList6"/>
    <dgm:cxn modelId="{281C8F3B-244A-4DB0-B184-1345089C3040}" type="presParOf" srcId="{A9D19302-D82F-4EEB-A292-B13B7D824F66}" destId="{FEA663F2-B559-4B29-956E-C56F3DF68653}" srcOrd="2" destOrd="0" presId="urn:microsoft.com/office/officeart/2005/8/layout/vList6"/>
    <dgm:cxn modelId="{25F8C915-83A0-4F6A-8CCD-FEBD8500AF74}" type="presParOf" srcId="{FEA663F2-B559-4B29-956E-C56F3DF68653}" destId="{F6A2EFCC-F76D-4253-8D86-763DF2AF84BC}" srcOrd="0" destOrd="0" presId="urn:microsoft.com/office/officeart/2005/8/layout/vList6"/>
    <dgm:cxn modelId="{734DCDDB-965C-42B1-ACF1-FC68673EB551}" type="presParOf" srcId="{FEA663F2-B559-4B29-956E-C56F3DF68653}" destId="{52384565-965D-45C9-800D-8CC3B424C5D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51AFA97-041D-4DF0-8A46-E3D7B6D7C4B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A04AE69-98E7-4BAE-A742-69E1123B9384}">
      <dgm:prSet phldrT="[Text]"/>
      <dgm:spPr/>
      <dgm:t>
        <a:bodyPr/>
        <a:lstStyle/>
        <a:p>
          <a:r>
            <a:rPr lang="en-US" dirty="0" smtClean="0"/>
            <a:t>Board of Directors</a:t>
          </a:r>
          <a:endParaRPr lang="en-US" dirty="0"/>
        </a:p>
      </dgm:t>
    </dgm:pt>
    <dgm:pt modelId="{A84342FF-C67B-4AA3-B6F6-AEED42FFF3C0}" type="parTrans" cxnId="{C97FA1C9-C630-4A1A-BAF8-EF83C5247CC4}">
      <dgm:prSet/>
      <dgm:spPr/>
      <dgm:t>
        <a:bodyPr/>
        <a:lstStyle/>
        <a:p>
          <a:endParaRPr lang="en-US"/>
        </a:p>
      </dgm:t>
    </dgm:pt>
    <dgm:pt modelId="{7046E853-9D21-42B2-BC8E-656A97906DDE}" type="sibTrans" cxnId="{C97FA1C9-C630-4A1A-BAF8-EF83C5247CC4}">
      <dgm:prSet/>
      <dgm:spPr/>
      <dgm:t>
        <a:bodyPr/>
        <a:lstStyle/>
        <a:p>
          <a:endParaRPr lang="en-US"/>
        </a:p>
      </dgm:t>
    </dgm:pt>
    <dgm:pt modelId="{00BAD8A1-6C7B-4E5E-87BB-EB0CDC0B0220}">
      <dgm:prSet phldrT="[Text]"/>
      <dgm:spPr/>
      <dgm:t>
        <a:bodyPr/>
        <a:lstStyle/>
        <a:p>
          <a:r>
            <a:rPr lang="en-US" dirty="0" smtClean="0"/>
            <a:t>DG</a:t>
          </a:r>
          <a:endParaRPr lang="en-US" dirty="0"/>
        </a:p>
      </dgm:t>
    </dgm:pt>
    <dgm:pt modelId="{E5EF8FFA-D485-4374-B095-5FF8E9C4A1E0}" type="parTrans" cxnId="{15892F22-EE8E-4B85-A68E-7E700609E670}">
      <dgm:prSet/>
      <dgm:spPr/>
      <dgm:t>
        <a:bodyPr/>
        <a:lstStyle/>
        <a:p>
          <a:endParaRPr lang="en-US"/>
        </a:p>
      </dgm:t>
    </dgm:pt>
    <dgm:pt modelId="{E7F2A2FC-0E3D-495A-821C-766646C92D4B}" type="sibTrans" cxnId="{15892F22-EE8E-4B85-A68E-7E700609E670}">
      <dgm:prSet/>
      <dgm:spPr/>
      <dgm:t>
        <a:bodyPr/>
        <a:lstStyle/>
        <a:p>
          <a:endParaRPr lang="en-US"/>
        </a:p>
      </dgm:t>
    </dgm:pt>
    <dgm:pt modelId="{58875B2C-F67D-437D-8BBA-703700509637}">
      <dgm:prSet phldrT="[Text]"/>
      <dgm:spPr/>
      <dgm:t>
        <a:bodyPr/>
        <a:lstStyle/>
        <a:p>
          <a:r>
            <a:rPr lang="en-US" dirty="0" smtClean="0"/>
            <a:t>Supervisors</a:t>
          </a:r>
          <a:endParaRPr lang="en-US" dirty="0"/>
        </a:p>
      </dgm:t>
    </dgm:pt>
    <dgm:pt modelId="{DCDF3B17-004C-480D-9022-29BA082B427A}" type="parTrans" cxnId="{E16647E2-AF2B-424D-A32D-757F3ABD74D3}">
      <dgm:prSet/>
      <dgm:spPr/>
      <dgm:t>
        <a:bodyPr/>
        <a:lstStyle/>
        <a:p>
          <a:endParaRPr lang="en-US"/>
        </a:p>
      </dgm:t>
    </dgm:pt>
    <dgm:pt modelId="{70E1B345-EEC2-4D0E-A02C-98965B343246}" type="sibTrans" cxnId="{E16647E2-AF2B-424D-A32D-757F3ABD74D3}">
      <dgm:prSet/>
      <dgm:spPr/>
      <dgm:t>
        <a:bodyPr/>
        <a:lstStyle/>
        <a:p>
          <a:endParaRPr lang="en-US"/>
        </a:p>
      </dgm:t>
    </dgm:pt>
    <dgm:pt modelId="{3FBB2413-2BBB-4DE2-A7B9-A2379AAFF3C4}">
      <dgm:prSet phldrT="[Text]"/>
      <dgm:spPr/>
      <dgm:t>
        <a:bodyPr/>
        <a:lstStyle/>
        <a:p>
          <a:r>
            <a:rPr lang="en-US" dirty="0" smtClean="0"/>
            <a:t>Gender Mainstreaming Committee</a:t>
          </a:r>
          <a:endParaRPr lang="en-US" dirty="0"/>
        </a:p>
      </dgm:t>
    </dgm:pt>
    <dgm:pt modelId="{DA20343C-7A7C-425E-B434-2BED5D55357B}" type="parTrans" cxnId="{9A069134-F0B0-4414-B9AF-BEAD7C05A7F2}">
      <dgm:prSet/>
      <dgm:spPr/>
      <dgm:t>
        <a:bodyPr/>
        <a:lstStyle/>
        <a:p>
          <a:endParaRPr lang="en-US"/>
        </a:p>
      </dgm:t>
    </dgm:pt>
    <dgm:pt modelId="{466EA63E-0C7F-4C00-AE0C-4E1249CB4F51}" type="sibTrans" cxnId="{9A069134-F0B0-4414-B9AF-BEAD7C05A7F2}">
      <dgm:prSet/>
      <dgm:spPr/>
      <dgm:t>
        <a:bodyPr/>
        <a:lstStyle/>
        <a:p>
          <a:endParaRPr lang="en-US"/>
        </a:p>
      </dgm:t>
    </dgm:pt>
    <dgm:pt modelId="{9F05A474-C850-454B-9363-2819094ECE0E}">
      <dgm:prSet phldrT="[Text]"/>
      <dgm:spPr/>
      <dgm:t>
        <a:bodyPr/>
        <a:lstStyle/>
        <a:p>
          <a:r>
            <a:rPr lang="en-US" dirty="0" smtClean="0"/>
            <a:t>Head of HR</a:t>
          </a:r>
          <a:endParaRPr lang="en-US" dirty="0"/>
        </a:p>
      </dgm:t>
    </dgm:pt>
    <dgm:pt modelId="{492615E2-CF3D-400D-8251-A008079189C1}" type="parTrans" cxnId="{4A89FB8C-94A1-49EC-9469-758104FEC980}">
      <dgm:prSet/>
      <dgm:spPr/>
      <dgm:t>
        <a:bodyPr/>
        <a:lstStyle/>
        <a:p>
          <a:endParaRPr lang="en-US"/>
        </a:p>
      </dgm:t>
    </dgm:pt>
    <dgm:pt modelId="{C78B0934-340A-4765-A52C-2BF542ED39FA}" type="sibTrans" cxnId="{4A89FB8C-94A1-49EC-9469-758104FEC980}">
      <dgm:prSet/>
      <dgm:spPr/>
      <dgm:t>
        <a:bodyPr/>
        <a:lstStyle/>
        <a:p>
          <a:endParaRPr lang="en-US"/>
        </a:p>
      </dgm:t>
    </dgm:pt>
    <dgm:pt modelId="{588B7F23-E5E1-4708-B462-A248AA6D5488}">
      <dgm:prSet phldrT="[Text]"/>
      <dgm:spPr/>
      <dgm:t>
        <a:bodyPr/>
        <a:lstStyle/>
        <a:p>
          <a:r>
            <a:rPr lang="en-US" dirty="0" smtClean="0"/>
            <a:t>Employees </a:t>
          </a:r>
          <a:endParaRPr lang="en-US" dirty="0"/>
        </a:p>
      </dgm:t>
    </dgm:pt>
    <dgm:pt modelId="{7832C59D-1465-4E2B-9FF5-4891F4C9F3E9}" type="parTrans" cxnId="{B24A3C46-227D-47F3-B542-6624FE72CE7A}">
      <dgm:prSet/>
      <dgm:spPr/>
      <dgm:t>
        <a:bodyPr/>
        <a:lstStyle/>
        <a:p>
          <a:endParaRPr lang="en-US"/>
        </a:p>
      </dgm:t>
    </dgm:pt>
    <dgm:pt modelId="{23F3AEB9-30D0-4111-8175-E28277A1CC94}" type="sibTrans" cxnId="{B24A3C46-227D-47F3-B542-6624FE72CE7A}">
      <dgm:prSet/>
      <dgm:spPr/>
      <dgm:t>
        <a:bodyPr/>
        <a:lstStyle/>
        <a:p>
          <a:endParaRPr lang="en-US"/>
        </a:p>
      </dgm:t>
    </dgm:pt>
    <dgm:pt modelId="{4F325368-AE8A-4169-AAEA-5D4C979F21E5}" type="pres">
      <dgm:prSet presAssocID="{551AFA97-041D-4DF0-8A46-E3D7B6D7C4B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28981A1-88E3-417A-862E-61ECD869F4FB}" type="pres">
      <dgm:prSet presAssocID="{CA04AE69-98E7-4BAE-A742-69E1123B9384}" presName="hierRoot1" presStyleCnt="0"/>
      <dgm:spPr/>
    </dgm:pt>
    <dgm:pt modelId="{30ED59DE-ECCD-485D-A1EF-285431E7FD9F}" type="pres">
      <dgm:prSet presAssocID="{CA04AE69-98E7-4BAE-A742-69E1123B9384}" presName="composite" presStyleCnt="0"/>
      <dgm:spPr/>
    </dgm:pt>
    <dgm:pt modelId="{ECADCE8A-C686-4C52-9DCC-F65F724BF64E}" type="pres">
      <dgm:prSet presAssocID="{CA04AE69-98E7-4BAE-A742-69E1123B9384}" presName="background" presStyleLbl="node0" presStyleIdx="0" presStyleCnt="1"/>
      <dgm:spPr/>
    </dgm:pt>
    <dgm:pt modelId="{3518E44B-75ED-4A5D-86EA-1FBCDF8FC439}" type="pres">
      <dgm:prSet presAssocID="{CA04AE69-98E7-4BAE-A742-69E1123B9384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32390E-90C8-4226-A542-D66B8D48587A}" type="pres">
      <dgm:prSet presAssocID="{CA04AE69-98E7-4BAE-A742-69E1123B9384}" presName="hierChild2" presStyleCnt="0"/>
      <dgm:spPr/>
    </dgm:pt>
    <dgm:pt modelId="{3372797E-52CF-4E41-A5EC-1E96AF603C18}" type="pres">
      <dgm:prSet presAssocID="{E5EF8FFA-D485-4374-B095-5FF8E9C4A1E0}" presName="Name10" presStyleLbl="parChTrans1D2" presStyleIdx="0" presStyleCnt="2"/>
      <dgm:spPr/>
      <dgm:t>
        <a:bodyPr/>
        <a:lstStyle/>
        <a:p>
          <a:endParaRPr lang="en-US"/>
        </a:p>
      </dgm:t>
    </dgm:pt>
    <dgm:pt modelId="{FFE508DF-E047-440C-9D1E-D9D225F16909}" type="pres">
      <dgm:prSet presAssocID="{00BAD8A1-6C7B-4E5E-87BB-EB0CDC0B0220}" presName="hierRoot2" presStyleCnt="0"/>
      <dgm:spPr/>
    </dgm:pt>
    <dgm:pt modelId="{42C3F473-99EB-465F-A779-4A42FC431060}" type="pres">
      <dgm:prSet presAssocID="{00BAD8A1-6C7B-4E5E-87BB-EB0CDC0B0220}" presName="composite2" presStyleCnt="0"/>
      <dgm:spPr/>
    </dgm:pt>
    <dgm:pt modelId="{490F543F-CF0E-47E9-9ED1-0DFEF3116D83}" type="pres">
      <dgm:prSet presAssocID="{00BAD8A1-6C7B-4E5E-87BB-EB0CDC0B0220}" presName="background2" presStyleLbl="node2" presStyleIdx="0" presStyleCnt="2"/>
      <dgm:spPr/>
    </dgm:pt>
    <dgm:pt modelId="{354972CC-13FC-4154-8FF1-E902880E8D04}" type="pres">
      <dgm:prSet presAssocID="{00BAD8A1-6C7B-4E5E-87BB-EB0CDC0B0220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E09A558-09CB-43F3-98EA-63DFCFD41351}" type="pres">
      <dgm:prSet presAssocID="{00BAD8A1-6C7B-4E5E-87BB-EB0CDC0B0220}" presName="hierChild3" presStyleCnt="0"/>
      <dgm:spPr/>
    </dgm:pt>
    <dgm:pt modelId="{704AA76C-07FD-4283-8A63-04E9224EC5E7}" type="pres">
      <dgm:prSet presAssocID="{DCDF3B17-004C-480D-9022-29BA082B427A}" presName="Name17" presStyleLbl="parChTrans1D3" presStyleIdx="0" presStyleCnt="3"/>
      <dgm:spPr/>
      <dgm:t>
        <a:bodyPr/>
        <a:lstStyle/>
        <a:p>
          <a:endParaRPr lang="en-US"/>
        </a:p>
      </dgm:t>
    </dgm:pt>
    <dgm:pt modelId="{92712C2B-5823-42EA-A879-FA1E249F394C}" type="pres">
      <dgm:prSet presAssocID="{58875B2C-F67D-437D-8BBA-703700509637}" presName="hierRoot3" presStyleCnt="0"/>
      <dgm:spPr/>
    </dgm:pt>
    <dgm:pt modelId="{CE141023-F099-45D1-8FC6-202D6AF6064D}" type="pres">
      <dgm:prSet presAssocID="{58875B2C-F67D-437D-8BBA-703700509637}" presName="composite3" presStyleCnt="0"/>
      <dgm:spPr/>
    </dgm:pt>
    <dgm:pt modelId="{EC32F4A6-9682-435A-AEA5-5DD8CDD10F37}" type="pres">
      <dgm:prSet presAssocID="{58875B2C-F67D-437D-8BBA-703700509637}" presName="background3" presStyleLbl="node3" presStyleIdx="0" presStyleCnt="3"/>
      <dgm:spPr/>
    </dgm:pt>
    <dgm:pt modelId="{07C5366D-19C1-463A-A9F5-38D58B51218A}" type="pres">
      <dgm:prSet presAssocID="{58875B2C-F67D-437D-8BBA-703700509637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A42A7E-A9B9-40E2-840A-0557BF5FA769}" type="pres">
      <dgm:prSet presAssocID="{58875B2C-F67D-437D-8BBA-703700509637}" presName="hierChild4" presStyleCnt="0"/>
      <dgm:spPr/>
    </dgm:pt>
    <dgm:pt modelId="{A4F47836-1531-46A2-B99C-4526AE2F03BE}" type="pres">
      <dgm:prSet presAssocID="{DA20343C-7A7C-425E-B434-2BED5D55357B}" presName="Name17" presStyleLbl="parChTrans1D3" presStyleIdx="1" presStyleCnt="3"/>
      <dgm:spPr/>
      <dgm:t>
        <a:bodyPr/>
        <a:lstStyle/>
        <a:p>
          <a:endParaRPr lang="en-US"/>
        </a:p>
      </dgm:t>
    </dgm:pt>
    <dgm:pt modelId="{3B8449B0-9D0A-42A1-805E-05C0776B5B8F}" type="pres">
      <dgm:prSet presAssocID="{3FBB2413-2BBB-4DE2-A7B9-A2379AAFF3C4}" presName="hierRoot3" presStyleCnt="0"/>
      <dgm:spPr/>
    </dgm:pt>
    <dgm:pt modelId="{9E5A9272-5B26-43C2-8DE5-0D08385C6634}" type="pres">
      <dgm:prSet presAssocID="{3FBB2413-2BBB-4DE2-A7B9-A2379AAFF3C4}" presName="composite3" presStyleCnt="0"/>
      <dgm:spPr/>
    </dgm:pt>
    <dgm:pt modelId="{84ADE7D8-BDA9-43EF-BE4C-92FA8BCEF180}" type="pres">
      <dgm:prSet presAssocID="{3FBB2413-2BBB-4DE2-A7B9-A2379AAFF3C4}" presName="background3" presStyleLbl="node3" presStyleIdx="1" presStyleCnt="3"/>
      <dgm:spPr/>
    </dgm:pt>
    <dgm:pt modelId="{DF19AA0E-D61D-49A1-A23A-C473502A038A}" type="pres">
      <dgm:prSet presAssocID="{3FBB2413-2BBB-4DE2-A7B9-A2379AAFF3C4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CA67EC9-5019-4B3D-96FE-9F4A4AA4E7F8}" type="pres">
      <dgm:prSet presAssocID="{3FBB2413-2BBB-4DE2-A7B9-A2379AAFF3C4}" presName="hierChild4" presStyleCnt="0"/>
      <dgm:spPr/>
    </dgm:pt>
    <dgm:pt modelId="{C5360B05-07C5-4DB0-BCF6-745EC7F04658}" type="pres">
      <dgm:prSet presAssocID="{492615E2-CF3D-400D-8251-A008079189C1}" presName="Name10" presStyleLbl="parChTrans1D2" presStyleIdx="1" presStyleCnt="2"/>
      <dgm:spPr/>
      <dgm:t>
        <a:bodyPr/>
        <a:lstStyle/>
        <a:p>
          <a:endParaRPr lang="en-US"/>
        </a:p>
      </dgm:t>
    </dgm:pt>
    <dgm:pt modelId="{A5B70370-05F5-4F27-A940-F27124C5C194}" type="pres">
      <dgm:prSet presAssocID="{9F05A474-C850-454B-9363-2819094ECE0E}" presName="hierRoot2" presStyleCnt="0"/>
      <dgm:spPr/>
    </dgm:pt>
    <dgm:pt modelId="{243B813A-03E5-4B0C-A93C-42036AAA7B4D}" type="pres">
      <dgm:prSet presAssocID="{9F05A474-C850-454B-9363-2819094ECE0E}" presName="composite2" presStyleCnt="0"/>
      <dgm:spPr/>
    </dgm:pt>
    <dgm:pt modelId="{AD322A19-1329-4D1F-B700-0C09587E4C62}" type="pres">
      <dgm:prSet presAssocID="{9F05A474-C850-454B-9363-2819094ECE0E}" presName="background2" presStyleLbl="node2" presStyleIdx="1" presStyleCnt="2"/>
      <dgm:spPr/>
    </dgm:pt>
    <dgm:pt modelId="{E6DFDF43-634B-4BCE-ACD0-2DA57E95D063}" type="pres">
      <dgm:prSet presAssocID="{9F05A474-C850-454B-9363-2819094ECE0E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A05572-E2D7-4E6B-957E-19AA09307A14}" type="pres">
      <dgm:prSet presAssocID="{9F05A474-C850-454B-9363-2819094ECE0E}" presName="hierChild3" presStyleCnt="0"/>
      <dgm:spPr/>
    </dgm:pt>
    <dgm:pt modelId="{585445D3-C4B0-452A-B0FD-BCEEBA4A7ABE}" type="pres">
      <dgm:prSet presAssocID="{7832C59D-1465-4E2B-9FF5-4891F4C9F3E9}" presName="Name17" presStyleLbl="parChTrans1D3" presStyleIdx="2" presStyleCnt="3"/>
      <dgm:spPr/>
      <dgm:t>
        <a:bodyPr/>
        <a:lstStyle/>
        <a:p>
          <a:endParaRPr lang="en-US"/>
        </a:p>
      </dgm:t>
    </dgm:pt>
    <dgm:pt modelId="{DDE8A06A-51C5-45FB-A205-4473CD4F295D}" type="pres">
      <dgm:prSet presAssocID="{588B7F23-E5E1-4708-B462-A248AA6D5488}" presName="hierRoot3" presStyleCnt="0"/>
      <dgm:spPr/>
    </dgm:pt>
    <dgm:pt modelId="{EB626F50-8CA6-4D7F-9FC8-2AE0B2BCE297}" type="pres">
      <dgm:prSet presAssocID="{588B7F23-E5E1-4708-B462-A248AA6D5488}" presName="composite3" presStyleCnt="0"/>
      <dgm:spPr/>
    </dgm:pt>
    <dgm:pt modelId="{1DFEFDDC-6024-437D-8A78-BAE46A4B73F7}" type="pres">
      <dgm:prSet presAssocID="{588B7F23-E5E1-4708-B462-A248AA6D5488}" presName="background3" presStyleLbl="node3" presStyleIdx="2" presStyleCnt="3"/>
      <dgm:spPr/>
    </dgm:pt>
    <dgm:pt modelId="{D7FD40DC-285C-4FFD-806E-D13234A60A03}" type="pres">
      <dgm:prSet presAssocID="{588B7F23-E5E1-4708-B462-A248AA6D5488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566A4E6-8879-425A-BF16-FC3FE24F61BF}" type="pres">
      <dgm:prSet presAssocID="{588B7F23-E5E1-4708-B462-A248AA6D5488}" presName="hierChild4" presStyleCnt="0"/>
      <dgm:spPr/>
    </dgm:pt>
  </dgm:ptLst>
  <dgm:cxnLst>
    <dgm:cxn modelId="{DA727F9D-3136-455D-A096-5431CE20403D}" type="presOf" srcId="{00BAD8A1-6C7B-4E5E-87BB-EB0CDC0B0220}" destId="{354972CC-13FC-4154-8FF1-E902880E8D04}" srcOrd="0" destOrd="0" presId="urn:microsoft.com/office/officeart/2005/8/layout/hierarchy1"/>
    <dgm:cxn modelId="{B3943B41-0549-4064-9561-50ED25868DB2}" type="presOf" srcId="{DCDF3B17-004C-480D-9022-29BA082B427A}" destId="{704AA76C-07FD-4283-8A63-04E9224EC5E7}" srcOrd="0" destOrd="0" presId="urn:microsoft.com/office/officeart/2005/8/layout/hierarchy1"/>
    <dgm:cxn modelId="{2A346831-D8CA-4980-980D-3A973C088414}" type="presOf" srcId="{492615E2-CF3D-400D-8251-A008079189C1}" destId="{C5360B05-07C5-4DB0-BCF6-745EC7F04658}" srcOrd="0" destOrd="0" presId="urn:microsoft.com/office/officeart/2005/8/layout/hierarchy1"/>
    <dgm:cxn modelId="{4A89FB8C-94A1-49EC-9469-758104FEC980}" srcId="{CA04AE69-98E7-4BAE-A742-69E1123B9384}" destId="{9F05A474-C850-454B-9363-2819094ECE0E}" srcOrd="1" destOrd="0" parTransId="{492615E2-CF3D-400D-8251-A008079189C1}" sibTransId="{C78B0934-340A-4765-A52C-2BF542ED39FA}"/>
    <dgm:cxn modelId="{E16647E2-AF2B-424D-A32D-757F3ABD74D3}" srcId="{00BAD8A1-6C7B-4E5E-87BB-EB0CDC0B0220}" destId="{58875B2C-F67D-437D-8BBA-703700509637}" srcOrd="0" destOrd="0" parTransId="{DCDF3B17-004C-480D-9022-29BA082B427A}" sibTransId="{70E1B345-EEC2-4D0E-A02C-98965B343246}"/>
    <dgm:cxn modelId="{6DDC221D-3347-4B82-8FCB-98C8CE277474}" type="presOf" srcId="{551AFA97-041D-4DF0-8A46-E3D7B6D7C4B6}" destId="{4F325368-AE8A-4169-AAEA-5D4C979F21E5}" srcOrd="0" destOrd="0" presId="urn:microsoft.com/office/officeart/2005/8/layout/hierarchy1"/>
    <dgm:cxn modelId="{7093F0A2-FF7F-4B3D-A308-7610EE61B169}" type="presOf" srcId="{CA04AE69-98E7-4BAE-A742-69E1123B9384}" destId="{3518E44B-75ED-4A5D-86EA-1FBCDF8FC439}" srcOrd="0" destOrd="0" presId="urn:microsoft.com/office/officeart/2005/8/layout/hierarchy1"/>
    <dgm:cxn modelId="{397E2A9B-39F8-4922-9755-DA801D978357}" type="presOf" srcId="{3FBB2413-2BBB-4DE2-A7B9-A2379AAFF3C4}" destId="{DF19AA0E-D61D-49A1-A23A-C473502A038A}" srcOrd="0" destOrd="0" presId="urn:microsoft.com/office/officeart/2005/8/layout/hierarchy1"/>
    <dgm:cxn modelId="{89BC73D6-06AD-4DD6-868F-17F7B2BF48A7}" type="presOf" srcId="{588B7F23-E5E1-4708-B462-A248AA6D5488}" destId="{D7FD40DC-285C-4FFD-806E-D13234A60A03}" srcOrd="0" destOrd="0" presId="urn:microsoft.com/office/officeart/2005/8/layout/hierarchy1"/>
    <dgm:cxn modelId="{D3A16201-E0AC-4D92-8DFA-1BE1E936AE53}" type="presOf" srcId="{E5EF8FFA-D485-4374-B095-5FF8E9C4A1E0}" destId="{3372797E-52CF-4E41-A5EC-1E96AF603C18}" srcOrd="0" destOrd="0" presId="urn:microsoft.com/office/officeart/2005/8/layout/hierarchy1"/>
    <dgm:cxn modelId="{9A069134-F0B0-4414-B9AF-BEAD7C05A7F2}" srcId="{00BAD8A1-6C7B-4E5E-87BB-EB0CDC0B0220}" destId="{3FBB2413-2BBB-4DE2-A7B9-A2379AAFF3C4}" srcOrd="1" destOrd="0" parTransId="{DA20343C-7A7C-425E-B434-2BED5D55357B}" sibTransId="{466EA63E-0C7F-4C00-AE0C-4E1249CB4F51}"/>
    <dgm:cxn modelId="{A351D0DA-9D36-400B-AB06-B6F09CC543C9}" type="presOf" srcId="{9F05A474-C850-454B-9363-2819094ECE0E}" destId="{E6DFDF43-634B-4BCE-ACD0-2DA57E95D063}" srcOrd="0" destOrd="0" presId="urn:microsoft.com/office/officeart/2005/8/layout/hierarchy1"/>
    <dgm:cxn modelId="{D66AB9A7-6A33-4E63-84CF-CB699DCB59FC}" type="presOf" srcId="{58875B2C-F67D-437D-8BBA-703700509637}" destId="{07C5366D-19C1-463A-A9F5-38D58B51218A}" srcOrd="0" destOrd="0" presId="urn:microsoft.com/office/officeart/2005/8/layout/hierarchy1"/>
    <dgm:cxn modelId="{D1FD88D0-2775-4BA3-8FC2-D150DE9BDED6}" type="presOf" srcId="{7832C59D-1465-4E2B-9FF5-4891F4C9F3E9}" destId="{585445D3-C4B0-452A-B0FD-BCEEBA4A7ABE}" srcOrd="0" destOrd="0" presId="urn:microsoft.com/office/officeart/2005/8/layout/hierarchy1"/>
    <dgm:cxn modelId="{B24A3C46-227D-47F3-B542-6624FE72CE7A}" srcId="{9F05A474-C850-454B-9363-2819094ECE0E}" destId="{588B7F23-E5E1-4708-B462-A248AA6D5488}" srcOrd="0" destOrd="0" parTransId="{7832C59D-1465-4E2B-9FF5-4891F4C9F3E9}" sibTransId="{23F3AEB9-30D0-4111-8175-E28277A1CC94}"/>
    <dgm:cxn modelId="{15892F22-EE8E-4B85-A68E-7E700609E670}" srcId="{CA04AE69-98E7-4BAE-A742-69E1123B9384}" destId="{00BAD8A1-6C7B-4E5E-87BB-EB0CDC0B0220}" srcOrd="0" destOrd="0" parTransId="{E5EF8FFA-D485-4374-B095-5FF8E9C4A1E0}" sibTransId="{E7F2A2FC-0E3D-495A-821C-766646C92D4B}"/>
    <dgm:cxn modelId="{9E4369F1-F6D4-4D91-8997-E5C9D392AA1A}" type="presOf" srcId="{DA20343C-7A7C-425E-B434-2BED5D55357B}" destId="{A4F47836-1531-46A2-B99C-4526AE2F03BE}" srcOrd="0" destOrd="0" presId="urn:microsoft.com/office/officeart/2005/8/layout/hierarchy1"/>
    <dgm:cxn modelId="{C97FA1C9-C630-4A1A-BAF8-EF83C5247CC4}" srcId="{551AFA97-041D-4DF0-8A46-E3D7B6D7C4B6}" destId="{CA04AE69-98E7-4BAE-A742-69E1123B9384}" srcOrd="0" destOrd="0" parTransId="{A84342FF-C67B-4AA3-B6F6-AEED42FFF3C0}" sibTransId="{7046E853-9D21-42B2-BC8E-656A97906DDE}"/>
    <dgm:cxn modelId="{B54AEFD0-1F26-4EC4-9CD9-218378AADE47}" type="presParOf" srcId="{4F325368-AE8A-4169-AAEA-5D4C979F21E5}" destId="{328981A1-88E3-417A-862E-61ECD869F4FB}" srcOrd="0" destOrd="0" presId="urn:microsoft.com/office/officeart/2005/8/layout/hierarchy1"/>
    <dgm:cxn modelId="{44037559-F2BD-480D-A699-59931277A838}" type="presParOf" srcId="{328981A1-88E3-417A-862E-61ECD869F4FB}" destId="{30ED59DE-ECCD-485D-A1EF-285431E7FD9F}" srcOrd="0" destOrd="0" presId="urn:microsoft.com/office/officeart/2005/8/layout/hierarchy1"/>
    <dgm:cxn modelId="{254B3078-E833-43ED-8048-64397F3B4828}" type="presParOf" srcId="{30ED59DE-ECCD-485D-A1EF-285431E7FD9F}" destId="{ECADCE8A-C686-4C52-9DCC-F65F724BF64E}" srcOrd="0" destOrd="0" presId="urn:microsoft.com/office/officeart/2005/8/layout/hierarchy1"/>
    <dgm:cxn modelId="{03BD9068-C7CC-4725-A945-44E52E1D12AF}" type="presParOf" srcId="{30ED59DE-ECCD-485D-A1EF-285431E7FD9F}" destId="{3518E44B-75ED-4A5D-86EA-1FBCDF8FC439}" srcOrd="1" destOrd="0" presId="urn:microsoft.com/office/officeart/2005/8/layout/hierarchy1"/>
    <dgm:cxn modelId="{E73571E9-4A66-4C8F-86A2-B53D673E26FD}" type="presParOf" srcId="{328981A1-88E3-417A-862E-61ECD869F4FB}" destId="{D632390E-90C8-4226-A542-D66B8D48587A}" srcOrd="1" destOrd="0" presId="urn:microsoft.com/office/officeart/2005/8/layout/hierarchy1"/>
    <dgm:cxn modelId="{1534B41E-A9B2-4ECA-844E-5AD365A40F66}" type="presParOf" srcId="{D632390E-90C8-4226-A542-D66B8D48587A}" destId="{3372797E-52CF-4E41-A5EC-1E96AF603C18}" srcOrd="0" destOrd="0" presId="urn:microsoft.com/office/officeart/2005/8/layout/hierarchy1"/>
    <dgm:cxn modelId="{1BCBFFA5-31C9-4CCA-9527-F326667E7A86}" type="presParOf" srcId="{D632390E-90C8-4226-A542-D66B8D48587A}" destId="{FFE508DF-E047-440C-9D1E-D9D225F16909}" srcOrd="1" destOrd="0" presId="urn:microsoft.com/office/officeart/2005/8/layout/hierarchy1"/>
    <dgm:cxn modelId="{73C37940-5E5A-4CBA-9434-9AF10D314FD6}" type="presParOf" srcId="{FFE508DF-E047-440C-9D1E-D9D225F16909}" destId="{42C3F473-99EB-465F-A779-4A42FC431060}" srcOrd="0" destOrd="0" presId="urn:microsoft.com/office/officeart/2005/8/layout/hierarchy1"/>
    <dgm:cxn modelId="{A7CF6FF3-B430-45D0-8D57-DC44ACDECF15}" type="presParOf" srcId="{42C3F473-99EB-465F-A779-4A42FC431060}" destId="{490F543F-CF0E-47E9-9ED1-0DFEF3116D83}" srcOrd="0" destOrd="0" presId="urn:microsoft.com/office/officeart/2005/8/layout/hierarchy1"/>
    <dgm:cxn modelId="{7E53C87D-2EC8-49DC-92DC-64CE4504401B}" type="presParOf" srcId="{42C3F473-99EB-465F-A779-4A42FC431060}" destId="{354972CC-13FC-4154-8FF1-E902880E8D04}" srcOrd="1" destOrd="0" presId="urn:microsoft.com/office/officeart/2005/8/layout/hierarchy1"/>
    <dgm:cxn modelId="{C72E1E1F-9759-4CEE-81FE-AC5A87B966E3}" type="presParOf" srcId="{FFE508DF-E047-440C-9D1E-D9D225F16909}" destId="{0E09A558-09CB-43F3-98EA-63DFCFD41351}" srcOrd="1" destOrd="0" presId="urn:microsoft.com/office/officeart/2005/8/layout/hierarchy1"/>
    <dgm:cxn modelId="{BA0B7D06-FC94-48C3-BB89-BF1C58046DD4}" type="presParOf" srcId="{0E09A558-09CB-43F3-98EA-63DFCFD41351}" destId="{704AA76C-07FD-4283-8A63-04E9224EC5E7}" srcOrd="0" destOrd="0" presId="urn:microsoft.com/office/officeart/2005/8/layout/hierarchy1"/>
    <dgm:cxn modelId="{E68131D8-3267-4B2F-9B49-B9670B8CD753}" type="presParOf" srcId="{0E09A558-09CB-43F3-98EA-63DFCFD41351}" destId="{92712C2B-5823-42EA-A879-FA1E249F394C}" srcOrd="1" destOrd="0" presId="urn:microsoft.com/office/officeart/2005/8/layout/hierarchy1"/>
    <dgm:cxn modelId="{B6902CAB-8EDD-4D80-8A26-DC8F2B15159F}" type="presParOf" srcId="{92712C2B-5823-42EA-A879-FA1E249F394C}" destId="{CE141023-F099-45D1-8FC6-202D6AF6064D}" srcOrd="0" destOrd="0" presId="urn:microsoft.com/office/officeart/2005/8/layout/hierarchy1"/>
    <dgm:cxn modelId="{BCF5C25E-5CD3-4827-B56D-F8300480E9E2}" type="presParOf" srcId="{CE141023-F099-45D1-8FC6-202D6AF6064D}" destId="{EC32F4A6-9682-435A-AEA5-5DD8CDD10F37}" srcOrd="0" destOrd="0" presId="urn:microsoft.com/office/officeart/2005/8/layout/hierarchy1"/>
    <dgm:cxn modelId="{0140E577-3BDB-4BCA-B455-AADFB0531FA9}" type="presParOf" srcId="{CE141023-F099-45D1-8FC6-202D6AF6064D}" destId="{07C5366D-19C1-463A-A9F5-38D58B51218A}" srcOrd="1" destOrd="0" presId="urn:microsoft.com/office/officeart/2005/8/layout/hierarchy1"/>
    <dgm:cxn modelId="{6DAA3699-2FD7-4CD1-A3F0-31089CC38330}" type="presParOf" srcId="{92712C2B-5823-42EA-A879-FA1E249F394C}" destId="{15A42A7E-A9B9-40E2-840A-0557BF5FA769}" srcOrd="1" destOrd="0" presId="urn:microsoft.com/office/officeart/2005/8/layout/hierarchy1"/>
    <dgm:cxn modelId="{BC839599-7499-4E46-850A-B97B26D2112D}" type="presParOf" srcId="{0E09A558-09CB-43F3-98EA-63DFCFD41351}" destId="{A4F47836-1531-46A2-B99C-4526AE2F03BE}" srcOrd="2" destOrd="0" presId="urn:microsoft.com/office/officeart/2005/8/layout/hierarchy1"/>
    <dgm:cxn modelId="{A809690F-0601-441B-BFB7-95C3EC0C4E6B}" type="presParOf" srcId="{0E09A558-09CB-43F3-98EA-63DFCFD41351}" destId="{3B8449B0-9D0A-42A1-805E-05C0776B5B8F}" srcOrd="3" destOrd="0" presId="urn:microsoft.com/office/officeart/2005/8/layout/hierarchy1"/>
    <dgm:cxn modelId="{A99E333A-5AC9-432B-AAB7-92442EA35E5F}" type="presParOf" srcId="{3B8449B0-9D0A-42A1-805E-05C0776B5B8F}" destId="{9E5A9272-5B26-43C2-8DE5-0D08385C6634}" srcOrd="0" destOrd="0" presId="urn:microsoft.com/office/officeart/2005/8/layout/hierarchy1"/>
    <dgm:cxn modelId="{CD190345-B812-4B09-B6F2-202DFC0680B2}" type="presParOf" srcId="{9E5A9272-5B26-43C2-8DE5-0D08385C6634}" destId="{84ADE7D8-BDA9-43EF-BE4C-92FA8BCEF180}" srcOrd="0" destOrd="0" presId="urn:microsoft.com/office/officeart/2005/8/layout/hierarchy1"/>
    <dgm:cxn modelId="{84415626-E246-4517-996A-1344A6030AF4}" type="presParOf" srcId="{9E5A9272-5B26-43C2-8DE5-0D08385C6634}" destId="{DF19AA0E-D61D-49A1-A23A-C473502A038A}" srcOrd="1" destOrd="0" presId="urn:microsoft.com/office/officeart/2005/8/layout/hierarchy1"/>
    <dgm:cxn modelId="{3B096010-BE53-466E-B192-5AC0F23F5093}" type="presParOf" srcId="{3B8449B0-9D0A-42A1-805E-05C0776B5B8F}" destId="{5CA67EC9-5019-4B3D-96FE-9F4A4AA4E7F8}" srcOrd="1" destOrd="0" presId="urn:microsoft.com/office/officeart/2005/8/layout/hierarchy1"/>
    <dgm:cxn modelId="{12C7AA98-8CCA-4AFE-A954-8196C18A7D3A}" type="presParOf" srcId="{D632390E-90C8-4226-A542-D66B8D48587A}" destId="{C5360B05-07C5-4DB0-BCF6-745EC7F04658}" srcOrd="2" destOrd="0" presId="urn:microsoft.com/office/officeart/2005/8/layout/hierarchy1"/>
    <dgm:cxn modelId="{BC1580B1-3236-4224-BC43-6EB425BFB5F8}" type="presParOf" srcId="{D632390E-90C8-4226-A542-D66B8D48587A}" destId="{A5B70370-05F5-4F27-A940-F27124C5C194}" srcOrd="3" destOrd="0" presId="urn:microsoft.com/office/officeart/2005/8/layout/hierarchy1"/>
    <dgm:cxn modelId="{8D25C330-52CF-4E7D-B6C1-E22D4CEA4906}" type="presParOf" srcId="{A5B70370-05F5-4F27-A940-F27124C5C194}" destId="{243B813A-03E5-4B0C-A93C-42036AAA7B4D}" srcOrd="0" destOrd="0" presId="urn:microsoft.com/office/officeart/2005/8/layout/hierarchy1"/>
    <dgm:cxn modelId="{C2458623-E7D9-4C35-AA75-0D52E6ECCF31}" type="presParOf" srcId="{243B813A-03E5-4B0C-A93C-42036AAA7B4D}" destId="{AD322A19-1329-4D1F-B700-0C09587E4C62}" srcOrd="0" destOrd="0" presId="urn:microsoft.com/office/officeart/2005/8/layout/hierarchy1"/>
    <dgm:cxn modelId="{DE720526-DEF8-4DCD-9FED-10A7C814F4C5}" type="presParOf" srcId="{243B813A-03E5-4B0C-A93C-42036AAA7B4D}" destId="{E6DFDF43-634B-4BCE-ACD0-2DA57E95D063}" srcOrd="1" destOrd="0" presId="urn:microsoft.com/office/officeart/2005/8/layout/hierarchy1"/>
    <dgm:cxn modelId="{73FD558F-27CE-434E-B794-46BC8844F2CE}" type="presParOf" srcId="{A5B70370-05F5-4F27-A940-F27124C5C194}" destId="{27A05572-E2D7-4E6B-957E-19AA09307A14}" srcOrd="1" destOrd="0" presId="urn:microsoft.com/office/officeart/2005/8/layout/hierarchy1"/>
    <dgm:cxn modelId="{31447023-0F0B-4133-8123-91406CD6FB2A}" type="presParOf" srcId="{27A05572-E2D7-4E6B-957E-19AA09307A14}" destId="{585445D3-C4B0-452A-B0FD-BCEEBA4A7ABE}" srcOrd="0" destOrd="0" presId="urn:microsoft.com/office/officeart/2005/8/layout/hierarchy1"/>
    <dgm:cxn modelId="{F059E61F-576B-41A9-B132-1E2D38ED8905}" type="presParOf" srcId="{27A05572-E2D7-4E6B-957E-19AA09307A14}" destId="{DDE8A06A-51C5-45FB-A205-4473CD4F295D}" srcOrd="1" destOrd="0" presId="urn:microsoft.com/office/officeart/2005/8/layout/hierarchy1"/>
    <dgm:cxn modelId="{5892829B-D9A4-4BB9-A433-C185B0C7D43D}" type="presParOf" srcId="{DDE8A06A-51C5-45FB-A205-4473CD4F295D}" destId="{EB626F50-8CA6-4D7F-9FC8-2AE0B2BCE297}" srcOrd="0" destOrd="0" presId="urn:microsoft.com/office/officeart/2005/8/layout/hierarchy1"/>
    <dgm:cxn modelId="{156B881F-52E7-455B-87CA-E9EA6C85B9E4}" type="presParOf" srcId="{EB626F50-8CA6-4D7F-9FC8-2AE0B2BCE297}" destId="{1DFEFDDC-6024-437D-8A78-BAE46A4B73F7}" srcOrd="0" destOrd="0" presId="urn:microsoft.com/office/officeart/2005/8/layout/hierarchy1"/>
    <dgm:cxn modelId="{4D212B9F-8527-41B6-98AB-AC287B8C8017}" type="presParOf" srcId="{EB626F50-8CA6-4D7F-9FC8-2AE0B2BCE297}" destId="{D7FD40DC-285C-4FFD-806E-D13234A60A03}" srcOrd="1" destOrd="0" presId="urn:microsoft.com/office/officeart/2005/8/layout/hierarchy1"/>
    <dgm:cxn modelId="{67ACC901-A586-4718-B83A-6B404972E1CF}" type="presParOf" srcId="{DDE8A06A-51C5-45FB-A205-4473CD4F295D}" destId="{1566A4E6-8879-425A-BF16-FC3FE24F61B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E861943-FD20-4E85-BB19-0AA90689EEF4}" type="doc">
      <dgm:prSet loTypeId="urn:microsoft.com/office/officeart/2005/8/layout/rings+Icon" loCatId="officeonline" qsTypeId="urn:microsoft.com/office/officeart/2005/8/quickstyle/simple1" qsCatId="simple" csTypeId="urn:microsoft.com/office/officeart/2005/8/colors/accent1_2" csCatId="accent1" phldr="1"/>
      <dgm:spPr/>
    </dgm:pt>
    <dgm:pt modelId="{341F4D64-A4BF-4BBE-9236-FB01B88AC2CE}">
      <dgm:prSet phldrT="[Text]"/>
      <dgm:spPr/>
      <dgm:t>
        <a:bodyPr/>
        <a:lstStyle/>
        <a:p>
          <a:r>
            <a:rPr lang="en-US" dirty="0" smtClean="0">
              <a:latin typeface="Palatino" panose="02040602050305020304"/>
            </a:rPr>
            <a:t>Effected by the Gender Mainstreaming Committee </a:t>
          </a:r>
          <a:endParaRPr lang="en-US" dirty="0"/>
        </a:p>
      </dgm:t>
    </dgm:pt>
    <dgm:pt modelId="{4E667578-F8B4-4C29-9D50-16928F9A643F}" type="parTrans" cxnId="{4DD8E983-930E-4EEB-A177-3453B594A20F}">
      <dgm:prSet/>
      <dgm:spPr/>
      <dgm:t>
        <a:bodyPr/>
        <a:lstStyle/>
        <a:p>
          <a:endParaRPr lang="en-US"/>
        </a:p>
      </dgm:t>
    </dgm:pt>
    <dgm:pt modelId="{5EE7A9CD-F8D7-4A8D-B8DF-E76249566C79}" type="sibTrans" cxnId="{4DD8E983-930E-4EEB-A177-3453B594A20F}">
      <dgm:prSet/>
      <dgm:spPr/>
      <dgm:t>
        <a:bodyPr/>
        <a:lstStyle/>
        <a:p>
          <a:endParaRPr lang="en-US"/>
        </a:p>
      </dgm:t>
    </dgm:pt>
    <dgm:pt modelId="{6ED04666-DDE5-421C-A7D5-26EAE9B2182D}">
      <dgm:prSet phldrT="[Text]"/>
      <dgm:spPr/>
      <dgm:t>
        <a:bodyPr/>
        <a:lstStyle/>
        <a:p>
          <a:r>
            <a:rPr lang="en-US" dirty="0" smtClean="0">
              <a:latin typeface="Palatino" panose="02040602050305020304"/>
            </a:rPr>
            <a:t>Progressed to the Director General.</a:t>
          </a:r>
          <a:endParaRPr lang="en-US" dirty="0"/>
        </a:p>
      </dgm:t>
    </dgm:pt>
    <dgm:pt modelId="{1E7AF4DD-C5E2-4BAC-9E8D-1BF618A0ABDB}" type="parTrans" cxnId="{C0586014-EB0F-46FF-96B0-A06FE5422AD3}">
      <dgm:prSet/>
      <dgm:spPr/>
      <dgm:t>
        <a:bodyPr/>
        <a:lstStyle/>
        <a:p>
          <a:endParaRPr lang="en-US"/>
        </a:p>
      </dgm:t>
    </dgm:pt>
    <dgm:pt modelId="{8E61EC11-5351-42B4-86EE-84BEB7B2CC98}" type="sibTrans" cxnId="{C0586014-EB0F-46FF-96B0-A06FE5422AD3}">
      <dgm:prSet/>
      <dgm:spPr/>
      <dgm:t>
        <a:bodyPr/>
        <a:lstStyle/>
        <a:p>
          <a:endParaRPr lang="en-US"/>
        </a:p>
      </dgm:t>
    </dgm:pt>
    <dgm:pt modelId="{401F829F-7E5D-4CAC-A104-3E7691FDF02F}">
      <dgm:prSet phldrT="[Text]"/>
      <dgm:spPr/>
      <dgm:t>
        <a:bodyPr/>
        <a:lstStyle/>
        <a:p>
          <a:r>
            <a:rPr lang="en-US" dirty="0" smtClean="0">
              <a:latin typeface="Palatino" panose="02040602050305020304"/>
            </a:rPr>
            <a:t>Reports submitted bi-yearly to the Human Resources and Administration department</a:t>
          </a:r>
          <a:endParaRPr lang="en-US" dirty="0"/>
        </a:p>
      </dgm:t>
    </dgm:pt>
    <dgm:pt modelId="{959BD3A3-C917-4FA8-A7E4-6758D7BF1737}" type="parTrans" cxnId="{29CD2A18-6B3B-480E-A045-FF530E1B1CAE}">
      <dgm:prSet/>
      <dgm:spPr/>
      <dgm:t>
        <a:bodyPr/>
        <a:lstStyle/>
        <a:p>
          <a:endParaRPr lang="en-US"/>
        </a:p>
      </dgm:t>
    </dgm:pt>
    <dgm:pt modelId="{4973A685-D9F7-4B48-9A51-6C2C8FB61B12}" type="sibTrans" cxnId="{29CD2A18-6B3B-480E-A045-FF530E1B1CAE}">
      <dgm:prSet/>
      <dgm:spPr/>
      <dgm:t>
        <a:bodyPr/>
        <a:lstStyle/>
        <a:p>
          <a:endParaRPr lang="en-US"/>
        </a:p>
      </dgm:t>
    </dgm:pt>
    <dgm:pt modelId="{BD9EE4DD-05D3-41CB-A1B5-9529965CD1F4}" type="pres">
      <dgm:prSet presAssocID="{8E861943-FD20-4E85-BB19-0AA90689EEF4}" presName="Name0" presStyleCnt="0">
        <dgm:presLayoutVars>
          <dgm:chMax val="7"/>
          <dgm:dir/>
          <dgm:resizeHandles val="exact"/>
        </dgm:presLayoutVars>
      </dgm:prSet>
      <dgm:spPr/>
    </dgm:pt>
    <dgm:pt modelId="{97BE6D7F-EAFC-475E-B925-37C64F7B8FFC}" type="pres">
      <dgm:prSet presAssocID="{8E861943-FD20-4E85-BB19-0AA90689EEF4}" presName="ellipse1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66C7CA-2769-4AE8-AA39-111A0F5CF2F5}" type="pres">
      <dgm:prSet presAssocID="{8E861943-FD20-4E85-BB19-0AA90689EEF4}" presName="ellipse2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5718D5-B812-4469-8F92-90940126F9AD}" type="pres">
      <dgm:prSet presAssocID="{8E861943-FD20-4E85-BB19-0AA90689EEF4}" presName="ellipse3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1A34FD-B3EA-4EA0-8C5C-1B29F496D5D3}" type="presOf" srcId="{6ED04666-DDE5-421C-A7D5-26EAE9B2182D}" destId="{9C66C7CA-2769-4AE8-AA39-111A0F5CF2F5}" srcOrd="0" destOrd="0" presId="urn:microsoft.com/office/officeart/2005/8/layout/rings+Icon"/>
    <dgm:cxn modelId="{C0586014-EB0F-46FF-96B0-A06FE5422AD3}" srcId="{8E861943-FD20-4E85-BB19-0AA90689EEF4}" destId="{6ED04666-DDE5-421C-A7D5-26EAE9B2182D}" srcOrd="1" destOrd="0" parTransId="{1E7AF4DD-C5E2-4BAC-9E8D-1BF618A0ABDB}" sibTransId="{8E61EC11-5351-42B4-86EE-84BEB7B2CC98}"/>
    <dgm:cxn modelId="{050FF28D-6C27-4C9E-BFA8-2E27F3AD4019}" type="presOf" srcId="{341F4D64-A4BF-4BBE-9236-FB01B88AC2CE}" destId="{97BE6D7F-EAFC-475E-B925-37C64F7B8FFC}" srcOrd="0" destOrd="0" presId="urn:microsoft.com/office/officeart/2005/8/layout/rings+Icon"/>
    <dgm:cxn modelId="{BEA31C8A-FD1C-45B6-BC53-642BE94BFBB3}" type="presOf" srcId="{401F829F-7E5D-4CAC-A104-3E7691FDF02F}" destId="{925718D5-B812-4469-8F92-90940126F9AD}" srcOrd="0" destOrd="0" presId="urn:microsoft.com/office/officeart/2005/8/layout/rings+Icon"/>
    <dgm:cxn modelId="{4DD8E983-930E-4EEB-A177-3453B594A20F}" srcId="{8E861943-FD20-4E85-BB19-0AA90689EEF4}" destId="{341F4D64-A4BF-4BBE-9236-FB01B88AC2CE}" srcOrd="0" destOrd="0" parTransId="{4E667578-F8B4-4C29-9D50-16928F9A643F}" sibTransId="{5EE7A9CD-F8D7-4A8D-B8DF-E76249566C79}"/>
    <dgm:cxn modelId="{B08EEC46-E174-4E9B-A776-ACBB6BFB7B22}" type="presOf" srcId="{8E861943-FD20-4E85-BB19-0AA90689EEF4}" destId="{BD9EE4DD-05D3-41CB-A1B5-9529965CD1F4}" srcOrd="0" destOrd="0" presId="urn:microsoft.com/office/officeart/2005/8/layout/rings+Icon"/>
    <dgm:cxn modelId="{29CD2A18-6B3B-480E-A045-FF530E1B1CAE}" srcId="{8E861943-FD20-4E85-BB19-0AA90689EEF4}" destId="{401F829F-7E5D-4CAC-A104-3E7691FDF02F}" srcOrd="2" destOrd="0" parTransId="{959BD3A3-C917-4FA8-A7E4-6758D7BF1737}" sibTransId="{4973A685-D9F7-4B48-9A51-6C2C8FB61B12}"/>
    <dgm:cxn modelId="{8FF586D4-B401-420E-9F87-4CDFC411345F}" type="presParOf" srcId="{BD9EE4DD-05D3-41CB-A1B5-9529965CD1F4}" destId="{97BE6D7F-EAFC-475E-B925-37C64F7B8FFC}" srcOrd="0" destOrd="0" presId="urn:microsoft.com/office/officeart/2005/8/layout/rings+Icon"/>
    <dgm:cxn modelId="{158E2297-B18A-4BA4-90BB-45997FCED0F5}" type="presParOf" srcId="{BD9EE4DD-05D3-41CB-A1B5-9529965CD1F4}" destId="{9C66C7CA-2769-4AE8-AA39-111A0F5CF2F5}" srcOrd="1" destOrd="0" presId="urn:microsoft.com/office/officeart/2005/8/layout/rings+Icon"/>
    <dgm:cxn modelId="{73EC11C0-512D-4289-AF42-7C0576C4C1C9}" type="presParOf" srcId="{BD9EE4DD-05D3-41CB-A1B5-9529965CD1F4}" destId="{925718D5-B812-4469-8F92-90940126F9AD}" srcOrd="2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7AB9AA-B5DC-4528-98B0-4D2E4E95325A}">
      <dsp:nvSpPr>
        <dsp:cNvPr id="0" name=""/>
        <dsp:cNvSpPr/>
      </dsp:nvSpPr>
      <dsp:spPr>
        <a:xfrm rot="5400000">
          <a:off x="-245635" y="24608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1</a:t>
          </a:r>
          <a:endParaRPr lang="en-US" sz="2500" kern="1200" dirty="0"/>
        </a:p>
      </dsp:txBody>
      <dsp:txXfrm rot="-5400000">
        <a:off x="1" y="573596"/>
        <a:ext cx="1146297" cy="491270"/>
      </dsp:txXfrm>
    </dsp:sp>
    <dsp:sp modelId="{A702A032-43CD-4DC3-901F-06DEEF3A3799}">
      <dsp:nvSpPr>
        <dsp:cNvPr id="0" name=""/>
        <dsp:cNvSpPr/>
      </dsp:nvSpPr>
      <dsp:spPr>
        <a:xfrm rot="5400000">
          <a:off x="4155739" y="-300899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Palatino" panose="02040602050305020304"/>
            </a:rPr>
            <a:t>Definition of Terms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Palatino" panose="02040602050305020304"/>
            </a:rPr>
            <a:t>Purpose of policy</a:t>
          </a:r>
          <a:endParaRPr lang="en-US" sz="2400" kern="1200" dirty="0"/>
        </a:p>
      </dsp:txBody>
      <dsp:txXfrm rot="-5400000">
        <a:off x="1146298" y="52408"/>
        <a:ext cx="7031341" cy="960496"/>
      </dsp:txXfrm>
    </dsp:sp>
    <dsp:sp modelId="{AB70705D-BCF3-44FA-845E-4BB155E87985}">
      <dsp:nvSpPr>
        <dsp:cNvPr id="0" name=""/>
        <dsp:cNvSpPr/>
      </dsp:nvSpPr>
      <dsp:spPr>
        <a:xfrm rot="5400000">
          <a:off x="-245635" y="1689832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2</a:t>
          </a:r>
          <a:endParaRPr lang="en-US" sz="2500" kern="1200" dirty="0"/>
        </a:p>
      </dsp:txBody>
      <dsp:txXfrm rot="-5400000">
        <a:off x="1" y="2017346"/>
        <a:ext cx="1146297" cy="491270"/>
      </dsp:txXfrm>
    </dsp:sp>
    <dsp:sp modelId="{C11D0DA6-F222-42FD-AE2D-FDC49AEA4D39}">
      <dsp:nvSpPr>
        <dsp:cNvPr id="0" name=""/>
        <dsp:cNvSpPr/>
      </dsp:nvSpPr>
      <dsp:spPr>
        <a:xfrm rot="5400000">
          <a:off x="4155739" y="-1565244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Palatino" panose="02040602050305020304"/>
            </a:rPr>
            <a:t>Scope of policy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Palatino" panose="02040602050305020304"/>
            </a:rPr>
            <a:t>Guiding principles</a:t>
          </a:r>
          <a:endParaRPr lang="en-US" sz="2400" kern="1200" dirty="0"/>
        </a:p>
      </dsp:txBody>
      <dsp:txXfrm rot="-5400000">
        <a:off x="1146298" y="1496158"/>
        <a:ext cx="7031341" cy="960496"/>
      </dsp:txXfrm>
    </dsp:sp>
    <dsp:sp modelId="{40F7FEDC-16C8-4B0A-B0B8-E51CB0783DCC}">
      <dsp:nvSpPr>
        <dsp:cNvPr id="0" name=""/>
        <dsp:cNvSpPr/>
      </dsp:nvSpPr>
      <dsp:spPr>
        <a:xfrm rot="5400000">
          <a:off x="-245635" y="3133581"/>
          <a:ext cx="1637567" cy="11462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3</a:t>
          </a:r>
          <a:endParaRPr lang="en-US" sz="2500" kern="1200" dirty="0"/>
        </a:p>
      </dsp:txBody>
      <dsp:txXfrm rot="-5400000">
        <a:off x="1" y="3461095"/>
        <a:ext cx="1146297" cy="491270"/>
      </dsp:txXfrm>
    </dsp:sp>
    <dsp:sp modelId="{46A75557-A181-4B8B-AA14-7ECFCE92364C}">
      <dsp:nvSpPr>
        <dsp:cNvPr id="0" name=""/>
        <dsp:cNvSpPr/>
      </dsp:nvSpPr>
      <dsp:spPr>
        <a:xfrm rot="5400000">
          <a:off x="4155739" y="-121495"/>
          <a:ext cx="1064418" cy="708330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Palatino" panose="02040602050305020304"/>
            </a:rPr>
            <a:t>Complaints resolution procedure</a:t>
          </a:r>
          <a:endParaRPr lang="en-US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>
              <a:latin typeface="Palatino" panose="02040602050305020304"/>
            </a:rPr>
            <a:t>Implementation, monitoring and evaluation</a:t>
          </a:r>
          <a:endParaRPr lang="en-US" sz="2400" kern="1200" dirty="0"/>
        </a:p>
      </dsp:txBody>
      <dsp:txXfrm rot="-5400000">
        <a:off x="1146298" y="2939907"/>
        <a:ext cx="7031341" cy="9604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AFE79E-846B-4408-BB4D-E0FD917AE7D4}">
      <dsp:nvSpPr>
        <dsp:cNvPr id="0" name=""/>
        <dsp:cNvSpPr/>
      </dsp:nvSpPr>
      <dsp:spPr>
        <a:xfrm>
          <a:off x="0" y="3844217"/>
          <a:ext cx="8229600" cy="0"/>
        </a:xfrm>
        <a:prstGeom prst="line">
          <a:avLst/>
        </a:pr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0001E7-4C9F-451C-9267-2B9BA8FC2F24}">
      <dsp:nvSpPr>
        <dsp:cNvPr id="0" name=""/>
        <dsp:cNvSpPr/>
      </dsp:nvSpPr>
      <dsp:spPr>
        <a:xfrm>
          <a:off x="0" y="2193064"/>
          <a:ext cx="8229600" cy="0"/>
        </a:xfrm>
        <a:prstGeom prst="line">
          <a:avLst/>
        </a:pr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ADBC05-E6C3-478A-83D1-C1A182874148}">
      <dsp:nvSpPr>
        <dsp:cNvPr id="0" name=""/>
        <dsp:cNvSpPr/>
      </dsp:nvSpPr>
      <dsp:spPr>
        <a:xfrm>
          <a:off x="0" y="541912"/>
          <a:ext cx="8229600" cy="0"/>
        </a:xfrm>
        <a:prstGeom prst="line">
          <a:avLst/>
        </a:pr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6DEC36-58AF-44A8-9770-2CD6DE885AEB}">
      <dsp:nvSpPr>
        <dsp:cNvPr id="0" name=""/>
        <dsp:cNvSpPr/>
      </dsp:nvSpPr>
      <dsp:spPr>
        <a:xfrm>
          <a:off x="2139695" y="604"/>
          <a:ext cx="6089904" cy="541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2139695" y="604"/>
        <a:ext cx="6089904" cy="541308"/>
      </dsp:txXfrm>
    </dsp:sp>
    <dsp:sp modelId="{805B1E6B-4663-4FB6-8AFE-D1AA1C8CD05E}">
      <dsp:nvSpPr>
        <dsp:cNvPr id="0" name=""/>
        <dsp:cNvSpPr/>
      </dsp:nvSpPr>
      <dsp:spPr>
        <a:xfrm>
          <a:off x="0" y="0"/>
          <a:ext cx="2139696" cy="541308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Palatino" panose="02040602050305020304"/>
            </a:rPr>
            <a:t>Gender Violence </a:t>
          </a:r>
          <a:endParaRPr lang="en-US" sz="2000" kern="1200" dirty="0"/>
        </a:p>
      </dsp:txBody>
      <dsp:txXfrm>
        <a:off x="26429" y="26429"/>
        <a:ext cx="2086838" cy="514879"/>
      </dsp:txXfrm>
    </dsp:sp>
    <dsp:sp modelId="{FCC9FAE2-614A-4909-9DAA-66EDC0DFB73C}">
      <dsp:nvSpPr>
        <dsp:cNvPr id="0" name=""/>
        <dsp:cNvSpPr/>
      </dsp:nvSpPr>
      <dsp:spPr>
        <a:xfrm>
          <a:off x="0" y="541912"/>
          <a:ext cx="8229600" cy="10827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Palatino" panose="02040602050305020304"/>
            </a:rPr>
            <a:t>Sexual harassment, bashing, stalking, use of negative masculine or feminine language or phrases</a:t>
          </a:r>
          <a:endParaRPr lang="en-US" sz="1800" kern="1200" dirty="0"/>
        </a:p>
      </dsp:txBody>
      <dsp:txXfrm>
        <a:off x="0" y="541912"/>
        <a:ext cx="8229600" cy="1082778"/>
      </dsp:txXfrm>
    </dsp:sp>
    <dsp:sp modelId="{DD72AC4A-6718-4EB8-918F-02F0AED38A7F}">
      <dsp:nvSpPr>
        <dsp:cNvPr id="0" name=""/>
        <dsp:cNvSpPr/>
      </dsp:nvSpPr>
      <dsp:spPr>
        <a:xfrm>
          <a:off x="2139695" y="1651756"/>
          <a:ext cx="6089904" cy="541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2139695" y="1651756"/>
        <a:ext cx="6089904" cy="541308"/>
      </dsp:txXfrm>
    </dsp:sp>
    <dsp:sp modelId="{CD351DF3-3CEE-41DB-B3D9-4D6BCB538D40}">
      <dsp:nvSpPr>
        <dsp:cNvPr id="0" name=""/>
        <dsp:cNvSpPr/>
      </dsp:nvSpPr>
      <dsp:spPr>
        <a:xfrm>
          <a:off x="0" y="1651756"/>
          <a:ext cx="2139696" cy="541308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Palatino" panose="02040602050305020304"/>
            </a:rPr>
            <a:t>Sexual Based Violence </a:t>
          </a:r>
          <a:endParaRPr lang="en-US" sz="2000" kern="1200" dirty="0"/>
        </a:p>
      </dsp:txBody>
      <dsp:txXfrm>
        <a:off x="26429" y="1678185"/>
        <a:ext cx="2086838" cy="514879"/>
      </dsp:txXfrm>
    </dsp:sp>
    <dsp:sp modelId="{E7658283-DB03-4A89-91EE-F2B9DD87C7D7}">
      <dsp:nvSpPr>
        <dsp:cNvPr id="0" name=""/>
        <dsp:cNvSpPr/>
      </dsp:nvSpPr>
      <dsp:spPr>
        <a:xfrm>
          <a:off x="0" y="2193064"/>
          <a:ext cx="8229600" cy="10827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Palatino" panose="02040602050305020304"/>
            </a:rPr>
            <a:t>Actual, attempted or threatened (vaginal, anal or oral) rape, including marital rape; sexual abuse and exploitation; forced prostitution; transactional/survival sex; sexual harassment, intimidation and humiliation.</a:t>
          </a:r>
          <a:endParaRPr lang="en-US" sz="1800" kern="1200" dirty="0"/>
        </a:p>
      </dsp:txBody>
      <dsp:txXfrm>
        <a:off x="0" y="2193064"/>
        <a:ext cx="8229600" cy="1082778"/>
      </dsp:txXfrm>
    </dsp:sp>
    <dsp:sp modelId="{1C05C327-3D03-4FE9-9278-9FC37EEAFE9F}">
      <dsp:nvSpPr>
        <dsp:cNvPr id="0" name=""/>
        <dsp:cNvSpPr/>
      </dsp:nvSpPr>
      <dsp:spPr>
        <a:xfrm>
          <a:off x="2139695" y="3302908"/>
          <a:ext cx="6089904" cy="5413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2139695" y="3302908"/>
        <a:ext cx="6089904" cy="541308"/>
      </dsp:txXfrm>
    </dsp:sp>
    <dsp:sp modelId="{8FC62972-88B4-46A7-BED5-93DD9CD1B520}">
      <dsp:nvSpPr>
        <dsp:cNvPr id="0" name=""/>
        <dsp:cNvSpPr/>
      </dsp:nvSpPr>
      <dsp:spPr>
        <a:xfrm>
          <a:off x="0" y="3302908"/>
          <a:ext cx="2139696" cy="541308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Palatino" panose="02040602050305020304"/>
            </a:rPr>
            <a:t>Sexual Exploitation </a:t>
          </a:r>
          <a:endParaRPr lang="en-US" sz="2000" kern="1200" dirty="0"/>
        </a:p>
      </dsp:txBody>
      <dsp:txXfrm>
        <a:off x="26429" y="3329337"/>
        <a:ext cx="2086838" cy="514879"/>
      </dsp:txXfrm>
    </dsp:sp>
    <dsp:sp modelId="{7D245E6C-5D3B-43CF-BB50-A8ABE318EB9F}">
      <dsp:nvSpPr>
        <dsp:cNvPr id="0" name=""/>
        <dsp:cNvSpPr/>
      </dsp:nvSpPr>
      <dsp:spPr>
        <a:xfrm>
          <a:off x="0" y="3844217"/>
          <a:ext cx="8229600" cy="10827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Palatino" panose="02040602050305020304"/>
            </a:rPr>
            <a:t>Use of one’s authority and power position, either explicitly or implicitly to force or cause another into unwanted sexual relations or to punish another for his/her refusal to submit</a:t>
          </a:r>
          <a:endParaRPr lang="en-US" sz="1800" kern="1200" dirty="0"/>
        </a:p>
      </dsp:txBody>
      <dsp:txXfrm>
        <a:off x="0" y="3844217"/>
        <a:ext cx="8229600" cy="10827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84DD61-D719-4817-B5E2-C384FB8787CE}">
      <dsp:nvSpPr>
        <dsp:cNvPr id="0" name=""/>
        <dsp:cNvSpPr/>
      </dsp:nvSpPr>
      <dsp:spPr>
        <a:xfrm>
          <a:off x="1727" y="0"/>
          <a:ext cx="2688282" cy="45259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Palatino" panose="02040602050305020304"/>
            </a:rPr>
            <a:t>Employees on contract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Palatino" panose="02040602050305020304"/>
            </a:rPr>
            <a:t>Permanent and pensionable terms</a:t>
          </a:r>
          <a:endParaRPr lang="en-US" sz="1800" kern="1200" dirty="0"/>
        </a:p>
      </dsp:txBody>
      <dsp:txXfrm>
        <a:off x="1727" y="1810384"/>
        <a:ext cx="2688282" cy="1810384"/>
      </dsp:txXfrm>
    </dsp:sp>
    <dsp:sp modelId="{5F90B298-F6D0-4CFC-A8D0-920CF29EE22D}">
      <dsp:nvSpPr>
        <dsp:cNvPr id="0" name=""/>
        <dsp:cNvSpPr/>
      </dsp:nvSpPr>
      <dsp:spPr>
        <a:xfrm>
          <a:off x="592296" y="271557"/>
          <a:ext cx="1507145" cy="1507145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25B5E9-D125-4DF9-865F-F23025010611}">
      <dsp:nvSpPr>
        <dsp:cNvPr id="0" name=""/>
        <dsp:cNvSpPr/>
      </dsp:nvSpPr>
      <dsp:spPr>
        <a:xfrm>
          <a:off x="2770658" y="0"/>
          <a:ext cx="2688282" cy="45259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Palatino" panose="02040602050305020304"/>
            </a:rPr>
            <a:t>Attachés, Interns and Young Professionals </a:t>
          </a:r>
          <a:endParaRPr lang="en-US" sz="1800" kern="1200" dirty="0"/>
        </a:p>
      </dsp:txBody>
      <dsp:txXfrm>
        <a:off x="2770658" y="1810384"/>
        <a:ext cx="2688282" cy="1810384"/>
      </dsp:txXfrm>
    </dsp:sp>
    <dsp:sp modelId="{ADF7DDC8-DC4D-424D-9D6E-596E3F902A88}">
      <dsp:nvSpPr>
        <dsp:cNvPr id="0" name=""/>
        <dsp:cNvSpPr/>
      </dsp:nvSpPr>
      <dsp:spPr>
        <a:xfrm>
          <a:off x="3361227" y="271557"/>
          <a:ext cx="1507145" cy="1507145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016185-98E5-4436-AC7F-C148E2189A07}">
      <dsp:nvSpPr>
        <dsp:cNvPr id="0" name=""/>
        <dsp:cNvSpPr/>
      </dsp:nvSpPr>
      <dsp:spPr>
        <a:xfrm>
          <a:off x="5539589" y="0"/>
          <a:ext cx="2688282" cy="45259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Palatino" panose="02040602050305020304"/>
            </a:rPr>
            <a:t>Implemented together with other Human Resource (HR) Policies and Procedures contained in the HR Manual</a:t>
          </a:r>
          <a:endParaRPr lang="en-US" sz="1800" kern="1200" dirty="0"/>
        </a:p>
      </dsp:txBody>
      <dsp:txXfrm>
        <a:off x="5539589" y="1810384"/>
        <a:ext cx="2688282" cy="1810384"/>
      </dsp:txXfrm>
    </dsp:sp>
    <dsp:sp modelId="{A7EC76B0-F8BA-495D-A2A9-120C31C84A85}">
      <dsp:nvSpPr>
        <dsp:cNvPr id="0" name=""/>
        <dsp:cNvSpPr/>
      </dsp:nvSpPr>
      <dsp:spPr>
        <a:xfrm>
          <a:off x="6130158" y="271557"/>
          <a:ext cx="1507145" cy="1507145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509C3E-A2E4-48FB-8492-9F08D0CD7EAD}">
      <dsp:nvSpPr>
        <dsp:cNvPr id="0" name=""/>
        <dsp:cNvSpPr/>
      </dsp:nvSpPr>
      <dsp:spPr>
        <a:xfrm>
          <a:off x="329183" y="3620769"/>
          <a:ext cx="7571232" cy="67889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D43DD6-7285-4D70-8917-B5C9FCB9F2F0}">
      <dsp:nvSpPr>
        <dsp:cNvPr id="0" name=""/>
        <dsp:cNvSpPr/>
      </dsp:nvSpPr>
      <dsp:spPr>
        <a:xfrm>
          <a:off x="3291839" y="552"/>
          <a:ext cx="4937760" cy="21546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latin typeface="Palatino" panose="02040602050305020304"/>
            </a:rPr>
            <a:t>Direct response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>
              <a:latin typeface="Palatino" panose="02040602050305020304"/>
            </a:rPr>
            <a:t>Facilitated discussion</a:t>
          </a:r>
          <a:endParaRPr lang="en-US" sz="2100" kern="1200" dirty="0">
            <a:latin typeface="Palatino" panose="02040602050305020304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>
              <a:latin typeface="Palatino" panose="02040602050305020304"/>
            </a:rPr>
            <a:t>Mediation</a:t>
          </a:r>
          <a:endParaRPr lang="en-US" sz="2100" kern="1200" dirty="0">
            <a:latin typeface="Palatino" panose="02040602050305020304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latin typeface="Palatino" panose="02040602050305020304"/>
            </a:rPr>
            <a:t>Access to professional services</a:t>
          </a:r>
          <a:endParaRPr lang="en-US" sz="2100" kern="1200" dirty="0">
            <a:latin typeface="Palatino" panose="02040602050305020304"/>
          </a:endParaRPr>
        </a:p>
      </dsp:txBody>
      <dsp:txXfrm>
        <a:off x="3291839" y="269889"/>
        <a:ext cx="4129750" cy="1616019"/>
      </dsp:txXfrm>
    </dsp:sp>
    <dsp:sp modelId="{4B91C4C3-692D-4113-B4DC-68E65D0C3E2F}">
      <dsp:nvSpPr>
        <dsp:cNvPr id="0" name=""/>
        <dsp:cNvSpPr/>
      </dsp:nvSpPr>
      <dsp:spPr>
        <a:xfrm>
          <a:off x="0" y="552"/>
          <a:ext cx="3291840" cy="21546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Palatino" panose="02040602050305020304"/>
            </a:rPr>
            <a:t>INFORMAL</a:t>
          </a:r>
          <a:endParaRPr lang="en-US" sz="2800" kern="1200" dirty="0"/>
        </a:p>
      </dsp:txBody>
      <dsp:txXfrm>
        <a:off x="105183" y="105735"/>
        <a:ext cx="3081474" cy="1944327"/>
      </dsp:txXfrm>
    </dsp:sp>
    <dsp:sp modelId="{52384565-965D-45C9-800D-8CC3B424C5D8}">
      <dsp:nvSpPr>
        <dsp:cNvPr id="0" name=""/>
        <dsp:cNvSpPr/>
      </dsp:nvSpPr>
      <dsp:spPr>
        <a:xfrm>
          <a:off x="3291839" y="2370715"/>
          <a:ext cx="4937760" cy="21546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" tIns="13335" rIns="13335" bIns="13335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latin typeface="Palatino" panose="02040602050305020304"/>
            </a:rPr>
            <a:t>Written complaint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latin typeface="Palatino" panose="02040602050305020304"/>
            </a:rPr>
            <a:t>Investigation-no retaliation, privacy and confidentiality, reporting to police and medical treatment and support</a:t>
          </a:r>
          <a:endParaRPr lang="en-US" sz="2100" kern="1200" dirty="0">
            <a:latin typeface="Palatino" panose="02040602050305020304"/>
          </a:endParaRPr>
        </a:p>
      </dsp:txBody>
      <dsp:txXfrm>
        <a:off x="3291839" y="2640052"/>
        <a:ext cx="4129750" cy="1616019"/>
      </dsp:txXfrm>
    </dsp:sp>
    <dsp:sp modelId="{F6A2EFCC-F76D-4253-8D86-763DF2AF84BC}">
      <dsp:nvSpPr>
        <dsp:cNvPr id="0" name=""/>
        <dsp:cNvSpPr/>
      </dsp:nvSpPr>
      <dsp:spPr>
        <a:xfrm>
          <a:off x="0" y="2370715"/>
          <a:ext cx="3291840" cy="21546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latin typeface="Palatino" panose="02040602050305020304"/>
            </a:rPr>
            <a:t>FORMAL</a:t>
          </a:r>
          <a:endParaRPr lang="en-US" sz="2800" kern="1200" dirty="0"/>
        </a:p>
      </dsp:txBody>
      <dsp:txXfrm>
        <a:off x="105183" y="2475898"/>
        <a:ext cx="3081474" cy="194432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5445D3-C4B0-452A-B0FD-BCEEBA4A7ABE}">
      <dsp:nvSpPr>
        <dsp:cNvPr id="0" name=""/>
        <dsp:cNvSpPr/>
      </dsp:nvSpPr>
      <dsp:spPr>
        <a:xfrm>
          <a:off x="6104881" y="2724914"/>
          <a:ext cx="91440" cy="5074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496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360B05-07C5-4DB0-BCF6-745EC7F04658}">
      <dsp:nvSpPr>
        <dsp:cNvPr id="0" name=""/>
        <dsp:cNvSpPr/>
      </dsp:nvSpPr>
      <dsp:spPr>
        <a:xfrm>
          <a:off x="4551043" y="1109360"/>
          <a:ext cx="1599558" cy="50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43"/>
              </a:lnTo>
              <a:lnTo>
                <a:pt x="1599558" y="345843"/>
              </a:lnTo>
              <a:lnTo>
                <a:pt x="1599558" y="507496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F47836-1531-46A2-B99C-4526AE2F03BE}">
      <dsp:nvSpPr>
        <dsp:cNvPr id="0" name=""/>
        <dsp:cNvSpPr/>
      </dsp:nvSpPr>
      <dsp:spPr>
        <a:xfrm>
          <a:off x="2951484" y="2724914"/>
          <a:ext cx="1066372" cy="507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843"/>
              </a:lnTo>
              <a:lnTo>
                <a:pt x="1066372" y="345843"/>
              </a:lnTo>
              <a:lnTo>
                <a:pt x="1066372" y="507496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4AA76C-07FD-4283-8A63-04E9224EC5E7}">
      <dsp:nvSpPr>
        <dsp:cNvPr id="0" name=""/>
        <dsp:cNvSpPr/>
      </dsp:nvSpPr>
      <dsp:spPr>
        <a:xfrm>
          <a:off x="1885112" y="2724914"/>
          <a:ext cx="1066372" cy="507496"/>
        </a:xfrm>
        <a:custGeom>
          <a:avLst/>
          <a:gdLst/>
          <a:ahLst/>
          <a:cxnLst/>
          <a:rect l="0" t="0" r="0" b="0"/>
          <a:pathLst>
            <a:path>
              <a:moveTo>
                <a:pt x="1066372" y="0"/>
              </a:moveTo>
              <a:lnTo>
                <a:pt x="1066372" y="345843"/>
              </a:lnTo>
              <a:lnTo>
                <a:pt x="0" y="345843"/>
              </a:lnTo>
              <a:lnTo>
                <a:pt x="0" y="507496"/>
              </a:lnTo>
            </a:path>
          </a:pathLst>
        </a:custGeom>
        <a:noFill/>
        <a:ln w="55000" cap="flat" cmpd="thickThin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72797E-52CF-4E41-A5EC-1E96AF603C18}">
      <dsp:nvSpPr>
        <dsp:cNvPr id="0" name=""/>
        <dsp:cNvSpPr/>
      </dsp:nvSpPr>
      <dsp:spPr>
        <a:xfrm>
          <a:off x="2951484" y="1109360"/>
          <a:ext cx="1599558" cy="507496"/>
        </a:xfrm>
        <a:custGeom>
          <a:avLst/>
          <a:gdLst/>
          <a:ahLst/>
          <a:cxnLst/>
          <a:rect l="0" t="0" r="0" b="0"/>
          <a:pathLst>
            <a:path>
              <a:moveTo>
                <a:pt x="1599558" y="0"/>
              </a:moveTo>
              <a:lnTo>
                <a:pt x="1599558" y="345843"/>
              </a:lnTo>
              <a:lnTo>
                <a:pt x="0" y="345843"/>
              </a:lnTo>
              <a:lnTo>
                <a:pt x="0" y="507496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ADCE8A-C686-4C52-9DCC-F65F724BF64E}">
      <dsp:nvSpPr>
        <dsp:cNvPr id="0" name=""/>
        <dsp:cNvSpPr/>
      </dsp:nvSpPr>
      <dsp:spPr>
        <a:xfrm>
          <a:off x="3678556" y="1302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18E44B-75ED-4A5D-86EA-1FBCDF8FC439}">
      <dsp:nvSpPr>
        <dsp:cNvPr id="0" name=""/>
        <dsp:cNvSpPr/>
      </dsp:nvSpPr>
      <dsp:spPr>
        <a:xfrm>
          <a:off x="3872442" y="185494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Board of Directors</a:t>
          </a:r>
          <a:endParaRPr lang="en-US" sz="1600" kern="1200" dirty="0"/>
        </a:p>
      </dsp:txBody>
      <dsp:txXfrm>
        <a:off x="3904896" y="217948"/>
        <a:ext cx="1680064" cy="1043149"/>
      </dsp:txXfrm>
    </dsp:sp>
    <dsp:sp modelId="{490F543F-CF0E-47E9-9ED1-0DFEF3116D83}">
      <dsp:nvSpPr>
        <dsp:cNvPr id="0" name=""/>
        <dsp:cNvSpPr/>
      </dsp:nvSpPr>
      <dsp:spPr>
        <a:xfrm>
          <a:off x="2078998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4972CC-13FC-4154-8FF1-E902880E8D04}">
      <dsp:nvSpPr>
        <dsp:cNvPr id="0" name=""/>
        <dsp:cNvSpPr/>
      </dsp:nvSpPr>
      <dsp:spPr>
        <a:xfrm>
          <a:off x="2272884" y="1801047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DG</a:t>
          </a:r>
          <a:endParaRPr lang="en-US" sz="1600" kern="1200" dirty="0"/>
        </a:p>
      </dsp:txBody>
      <dsp:txXfrm>
        <a:off x="2305338" y="1833501"/>
        <a:ext cx="1680064" cy="1043149"/>
      </dsp:txXfrm>
    </dsp:sp>
    <dsp:sp modelId="{EC32F4A6-9682-435A-AEA5-5DD8CDD10F37}">
      <dsp:nvSpPr>
        <dsp:cNvPr id="0" name=""/>
        <dsp:cNvSpPr/>
      </dsp:nvSpPr>
      <dsp:spPr>
        <a:xfrm>
          <a:off x="1012626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C5366D-19C1-463A-A9F5-38D58B51218A}">
      <dsp:nvSpPr>
        <dsp:cNvPr id="0" name=""/>
        <dsp:cNvSpPr/>
      </dsp:nvSpPr>
      <dsp:spPr>
        <a:xfrm>
          <a:off x="1206512" y="3416601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Supervisors</a:t>
          </a:r>
          <a:endParaRPr lang="en-US" sz="1600" kern="1200" dirty="0"/>
        </a:p>
      </dsp:txBody>
      <dsp:txXfrm>
        <a:off x="1238966" y="3449055"/>
        <a:ext cx="1680064" cy="1043149"/>
      </dsp:txXfrm>
    </dsp:sp>
    <dsp:sp modelId="{84ADE7D8-BDA9-43EF-BE4C-92FA8BCEF180}">
      <dsp:nvSpPr>
        <dsp:cNvPr id="0" name=""/>
        <dsp:cNvSpPr/>
      </dsp:nvSpPr>
      <dsp:spPr>
        <a:xfrm>
          <a:off x="3145370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19AA0E-D61D-49A1-A23A-C473502A038A}">
      <dsp:nvSpPr>
        <dsp:cNvPr id="0" name=""/>
        <dsp:cNvSpPr/>
      </dsp:nvSpPr>
      <dsp:spPr>
        <a:xfrm>
          <a:off x="3339256" y="3416601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Gender Mainstreaming Committee</a:t>
          </a:r>
          <a:endParaRPr lang="en-US" sz="1600" kern="1200" dirty="0"/>
        </a:p>
      </dsp:txBody>
      <dsp:txXfrm>
        <a:off x="3371710" y="3449055"/>
        <a:ext cx="1680064" cy="1043149"/>
      </dsp:txXfrm>
    </dsp:sp>
    <dsp:sp modelId="{AD322A19-1329-4D1F-B700-0C09587E4C62}">
      <dsp:nvSpPr>
        <dsp:cNvPr id="0" name=""/>
        <dsp:cNvSpPr/>
      </dsp:nvSpPr>
      <dsp:spPr>
        <a:xfrm>
          <a:off x="5278115" y="1616856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DFDF43-634B-4BCE-ACD0-2DA57E95D063}">
      <dsp:nvSpPr>
        <dsp:cNvPr id="0" name=""/>
        <dsp:cNvSpPr/>
      </dsp:nvSpPr>
      <dsp:spPr>
        <a:xfrm>
          <a:off x="5472000" y="1801047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Head of HR</a:t>
          </a:r>
          <a:endParaRPr lang="en-US" sz="1600" kern="1200" dirty="0"/>
        </a:p>
      </dsp:txBody>
      <dsp:txXfrm>
        <a:off x="5504454" y="1833501"/>
        <a:ext cx="1680064" cy="1043149"/>
      </dsp:txXfrm>
    </dsp:sp>
    <dsp:sp modelId="{1DFEFDDC-6024-437D-8A78-BAE46A4B73F7}">
      <dsp:nvSpPr>
        <dsp:cNvPr id="0" name=""/>
        <dsp:cNvSpPr/>
      </dsp:nvSpPr>
      <dsp:spPr>
        <a:xfrm>
          <a:off x="5278115" y="3232410"/>
          <a:ext cx="1744972" cy="11080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FD40DC-285C-4FFD-806E-D13234A60A03}">
      <dsp:nvSpPr>
        <dsp:cNvPr id="0" name=""/>
        <dsp:cNvSpPr/>
      </dsp:nvSpPr>
      <dsp:spPr>
        <a:xfrm>
          <a:off x="5472000" y="3416601"/>
          <a:ext cx="1744972" cy="11080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Employees </a:t>
          </a:r>
          <a:endParaRPr lang="en-US" sz="1600" kern="1200" dirty="0"/>
        </a:p>
      </dsp:txBody>
      <dsp:txXfrm>
        <a:off x="5504454" y="3449055"/>
        <a:ext cx="1680064" cy="104314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E6D7F-EAFC-475E-B925-37C64F7B8FFC}">
      <dsp:nvSpPr>
        <dsp:cNvPr id="0" name=""/>
        <dsp:cNvSpPr/>
      </dsp:nvSpPr>
      <dsp:spPr>
        <a:xfrm>
          <a:off x="1360525" y="0"/>
          <a:ext cx="2715163" cy="2715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Palatino" panose="02040602050305020304"/>
            </a:rPr>
            <a:t>Effected by the Gender Mainstreaming Committee </a:t>
          </a:r>
          <a:endParaRPr lang="en-US" sz="1800" kern="1200" dirty="0"/>
        </a:p>
      </dsp:txBody>
      <dsp:txXfrm>
        <a:off x="1758151" y="397621"/>
        <a:ext cx="1919911" cy="1919882"/>
      </dsp:txXfrm>
    </dsp:sp>
    <dsp:sp modelId="{9C66C7CA-2769-4AE8-AA39-111A0F5CF2F5}">
      <dsp:nvSpPr>
        <dsp:cNvPr id="0" name=""/>
        <dsp:cNvSpPr/>
      </dsp:nvSpPr>
      <dsp:spPr>
        <a:xfrm>
          <a:off x="2758044" y="1810837"/>
          <a:ext cx="2715163" cy="2715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Palatino" panose="02040602050305020304"/>
            </a:rPr>
            <a:t>Progressed to the Director General.</a:t>
          </a:r>
          <a:endParaRPr lang="en-US" sz="1800" kern="1200" dirty="0"/>
        </a:p>
      </dsp:txBody>
      <dsp:txXfrm>
        <a:off x="3155670" y="2208458"/>
        <a:ext cx="1919911" cy="1919882"/>
      </dsp:txXfrm>
    </dsp:sp>
    <dsp:sp modelId="{925718D5-B812-4469-8F92-90940126F9AD}">
      <dsp:nvSpPr>
        <dsp:cNvPr id="0" name=""/>
        <dsp:cNvSpPr/>
      </dsp:nvSpPr>
      <dsp:spPr>
        <a:xfrm>
          <a:off x="4153910" y="0"/>
          <a:ext cx="2715163" cy="2715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Palatino" panose="02040602050305020304"/>
            </a:rPr>
            <a:t>Reports submitted bi-yearly to the Human Resources and Administration department</a:t>
          </a:r>
          <a:endParaRPr lang="en-US" sz="1800" kern="1200" dirty="0"/>
        </a:p>
      </dsp:txBody>
      <dsp:txXfrm>
        <a:off x="4551536" y="397621"/>
        <a:ext cx="1919911" cy="19198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Interconnected Rings"/>
  <dgm:desc val="Use to show overlapping or interconnected ideas or concepts. The first seven lines of Level 1 text correspond with a circle. Unused text does not appear, but remains available if you switch layouts. 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67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667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A62100AB-7670-4E62-8335-AE500FB90C0B}" type="datetimeFigureOut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272"/>
            <a:ext cx="2946275" cy="49667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428272"/>
            <a:ext cx="2946275" cy="496671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F41434C-565B-4915-85A9-713738E41E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6935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67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862" y="0"/>
            <a:ext cx="2946275" cy="49667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E4C702C-16AF-4140-953C-B3F40A35195A}" type="datetimeFigureOut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383" y="4715831"/>
            <a:ext cx="5436909" cy="4466649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272"/>
            <a:ext cx="2946275" cy="49667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862" y="9428272"/>
            <a:ext cx="2946275" cy="496671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4CB1C14-3B2E-4253-A8D1-1B6ABF0903A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1918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0BF1728-E257-487C-9CDB-9659B6BF4201}" type="slidenum">
              <a:rPr lang="en-US" altLang="en-US" smtClean="0"/>
              <a:pPr>
                <a:spcBef>
                  <a:spcPct val="0"/>
                </a:spcBef>
              </a:pPr>
              <a:t>12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05252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4665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6 w 5760"/>
                <a:gd name="T3" fmla="*/ 0 h 528"/>
                <a:gd name="T4" fmla="*/ 2147483646 w 5760"/>
                <a:gd name="T5" fmla="*/ 2147483646 h 528"/>
                <a:gd name="T6" fmla="*/ 2147483646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99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FBB94E0-9F67-434E-91F2-840361704428}" type="datetime1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00779E3-79A1-4447-9E7B-C09DCCE349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5595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99C5F-8A84-4FED-B7D9-8B9AC10FFEA6}" type="datetime1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F0D2E-AE7F-4464-A7E4-999DFBC54A6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2834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8A18A-5B7C-4365-A56C-A41564E24CFB}" type="datetime1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49AB2-3527-4C71-8444-9792085C0B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5546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ACE77-1E88-4789-85C2-0FFE000059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2805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5D8FE-D864-47D3-8BAF-7D528BE7AD9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0447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67265-DBDF-4D2A-9A81-D59053D2A7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4656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19B5F-5F40-434D-84EF-37BEBE39B7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6222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EA6B8-8C95-42F6-870E-919469191A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88863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365EA-6FEF-4BD1-86BA-3C03BA822D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2876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ACFF2-07C4-4541-9EB3-5FBD498EDEE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4568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95206-61E7-4A87-B0BE-A5FECD8FB5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4174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CC857-84D4-4213-B918-00A9AD38853B}" type="datetime1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D5C8E-E18F-4C23-BEE9-5F7703884F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77691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745F6-1947-4870-9D4F-FD38360708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9356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87315-FC6D-4189-A6FB-88E37D296F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7148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784DB-60A8-40F4-9947-71706729A07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1994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C82FDDD-84F8-47DC-8070-718CF678D737}" type="datetime1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0AE12-2A67-4DB0-BD17-10FDEF77AB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08701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243677-C016-4740-88F1-FC18DF8230FB}" type="datetime1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CC24B-9B3E-47E1-887E-8D8C6A110FF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86089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5DB9DC-4ECE-4F17-B5FA-601AD691B777}" type="datetime1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DE352-CF79-41E2-A7CF-7248444906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56144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D88ADD-B7BE-469D-916E-5AFCB6A95E49}" type="datetime1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56C70-4F0B-4DC8-9142-2535DE782C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4507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621108-CA48-4CB9-8AF3-950042F022B1}" type="datetime1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E9EE6-E5E1-455B-83E2-40715F82AE3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2830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9EB466-8116-4408-B2B4-088B41FF3760}" type="datetime1">
              <a:rPr lang="en-US"/>
              <a:pPr>
                <a:defRPr/>
              </a:pPr>
              <a:t>9/28/2023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967E8-405C-4706-BFE5-F50D7AE15AE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9150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7C6F0CA-9FBA-4BA1-A17A-CA7ED129381F}" type="datetime1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C461C-6921-4E5E-A6B5-20D569603E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156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2147483646 w 5760"/>
              <a:gd name="T3" fmla="*/ 0 h 528"/>
              <a:gd name="T4" fmla="*/ 2147483646 w 5760"/>
              <a:gd name="T5" fmla="*/ 2147483646 h 528"/>
              <a:gd name="T6" fmla="*/ 2147483646 w 5760"/>
              <a:gd name="T7" fmla="*/ 0 h 528"/>
              <a:gd name="T8" fmla="*/ 0 60000 65536"/>
              <a:gd name="T9" fmla="*/ 0 60000 65536"/>
              <a:gd name="T10" fmla="*/ 0 60000 65536"/>
              <a:gd name="T11" fmla="*/ 0 60000 65536"/>
              <a:gd name="T12" fmla="*/ 0 w 5760"/>
              <a:gd name="T13" fmla="*/ 0 h 528"/>
              <a:gd name="T14" fmla="*/ 5760 w 5760"/>
              <a:gd name="T15" fmla="*/ 528 h 5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99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0E581A00-E496-4871-9AA6-749768E93F2F}" type="datetime1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r>
              <a:rPr lang="en-US"/>
              <a:t>Vision:"A Kenyan  economy with globally efficient markets and enhanced consumer welfare for shared Prosperity"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latin typeface="Lucida Sans Unicode" panose="020B0602030504020204" pitchFamily="34" charset="0"/>
              </a:defRPr>
            </a:lvl1pPr>
          </a:lstStyle>
          <a:p>
            <a:pPr>
              <a:defRPr/>
            </a:pPr>
            <a:fld id="{BC003F52-748F-4D1C-B121-BFAD54F3415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65" r:id="rId2"/>
    <p:sldLayoutId id="2147483981" r:id="rId3"/>
    <p:sldLayoutId id="2147483982" r:id="rId4"/>
    <p:sldLayoutId id="2147483983" r:id="rId5"/>
    <p:sldLayoutId id="2147483984" r:id="rId6"/>
    <p:sldLayoutId id="2147483966" r:id="rId7"/>
    <p:sldLayoutId id="2147483985" r:id="rId8"/>
    <p:sldLayoutId id="2147483986" r:id="rId9"/>
    <p:sldLayoutId id="2147483967" r:id="rId10"/>
    <p:sldLayoutId id="214748396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10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D85EA1-B91F-4BD1-84F5-262FFA166682}" type="datetimeFigureOut">
              <a:rPr lang="en-US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0B8507C-A66F-41A1-97F7-BA614CD03B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2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2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2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2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066800"/>
            <a:ext cx="7620000" cy="2667000"/>
          </a:xfrm>
        </p:spPr>
        <p:txBody>
          <a:bodyPr>
            <a:noAutofit/>
          </a:bodyPr>
          <a:lstStyle/>
          <a:p>
            <a:pPr lvl="1" algn="ctr" eaLnBrk="1" fontAlgn="auto" hangingPunct="1">
              <a:spcAft>
                <a:spcPts val="0"/>
              </a:spcAft>
              <a:defRPr/>
            </a:pPr>
            <a:r>
              <a:rPr lang="en-US" sz="2400" dirty="0">
                <a:solidFill>
                  <a:srgbClr val="FF0000"/>
                </a:solidFill>
                <a:latin typeface="Palatino"/>
              </a:rPr>
              <a:t>SEXUAL AND GENDER BASED VIOLENCE </a:t>
            </a:r>
            <a:r>
              <a:rPr lang="en-US" sz="2400" dirty="0" smtClean="0">
                <a:solidFill>
                  <a:srgbClr val="FF0000"/>
                </a:solidFill>
                <a:latin typeface="Palatino"/>
              </a:rPr>
              <a:t>POLICY</a:t>
            </a:r>
            <a:r>
              <a:rPr lang="en-US" sz="2400" dirty="0" smtClean="0">
                <a:latin typeface="Palatino"/>
              </a:rPr>
              <a:t/>
            </a:r>
            <a:br>
              <a:rPr lang="en-US" sz="2400" dirty="0" smtClean="0">
                <a:latin typeface="Palatino"/>
              </a:rPr>
            </a:br>
            <a:r>
              <a:rPr lang="en-US" sz="2400" dirty="0">
                <a:latin typeface="Palatino"/>
              </a:rPr>
              <a:t/>
            </a:r>
            <a:br>
              <a:rPr lang="en-US" sz="2400" dirty="0">
                <a:latin typeface="Palatino"/>
              </a:rPr>
            </a:br>
            <a:r>
              <a:rPr lang="en-US" sz="2400" dirty="0" smtClean="0">
                <a:solidFill>
                  <a:srgbClr val="996600"/>
                </a:solidFill>
                <a:latin typeface="Palatino"/>
              </a:rPr>
              <a:t/>
            </a:r>
            <a:br>
              <a:rPr lang="en-US" sz="2400" dirty="0" smtClean="0">
                <a:solidFill>
                  <a:srgbClr val="996600"/>
                </a:solidFill>
                <a:latin typeface="Palatino"/>
              </a:rPr>
            </a:br>
            <a:r>
              <a:rPr lang="en-US" sz="2000" dirty="0">
                <a:solidFill>
                  <a:schemeClr val="tx1"/>
                </a:solidFill>
                <a:latin typeface="Palatino"/>
              </a:rPr>
              <a:t>Presented by the Gender Mainstreaming Committee</a:t>
            </a:r>
            <a:r>
              <a:rPr lang="en-US" sz="2400" dirty="0">
                <a:latin typeface="Palatino"/>
              </a:rPr>
              <a:t/>
            </a:r>
            <a:br>
              <a:rPr lang="en-US" sz="2400" dirty="0">
                <a:latin typeface="Palatino"/>
              </a:rPr>
            </a:br>
            <a:endParaRPr lang="en-US" sz="2400" dirty="0">
              <a:solidFill>
                <a:srgbClr val="996600"/>
              </a:solidFill>
              <a:latin typeface="Palatino"/>
            </a:endParaRPr>
          </a:p>
        </p:txBody>
      </p:sp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w-KE" altLang="en-US" sz="1800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533400" y="5943600"/>
            <a:ext cx="8382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dirty="0">
                <a:latin typeface="Palatino Linotype" panose="02040502050505030304" pitchFamily="18" charset="0"/>
              </a:rPr>
              <a:t>"A Kenyan  economy with globally efficient markets and enhanced consumer welfare for shared Prosperity"</a:t>
            </a:r>
          </a:p>
        </p:txBody>
      </p:sp>
      <p:pic>
        <p:nvPicPr>
          <p:cNvPr id="12294" name="Picture 6" descr="http://cak.go.ke/images/signature/c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38" y="25400"/>
            <a:ext cx="1981200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638" y="5749130"/>
            <a:ext cx="969962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0701396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6">
                    <a:lumMod val="10000"/>
                  </a:schemeClr>
                </a:solidFill>
                <a:latin typeface="Palatino" panose="02040602050305020304"/>
              </a:rPr>
              <a:t>Monitoring and evaluation</a:t>
            </a:r>
            <a:endParaRPr lang="en-US" sz="32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1" y="6172201"/>
            <a:ext cx="6991350" cy="304800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latin typeface="Palatino" panose="02040602050305020304"/>
              </a:rPr>
              <a:t>Vision:"A</a:t>
            </a:r>
            <a:r>
              <a:rPr lang="en-US" dirty="0" smtClean="0">
                <a:latin typeface="Palatino" panose="02040602050305020304"/>
              </a:rPr>
              <a:t> Kenyan  economy with globally efficient markets and enhanced consumer welfare for shared Prosperity</a:t>
            </a:r>
            <a:r>
              <a:rPr lang="en-US" dirty="0" smtClean="0"/>
              <a:t>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pic>
        <p:nvPicPr>
          <p:cNvPr id="8" name="Picture 6" descr="http://cak.go.ke/images/signature/cak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38" y="25400"/>
            <a:ext cx="1981200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638" y="5749130"/>
            <a:ext cx="969962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5578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latin typeface="Palatino" panose="02040602050305020304"/>
              </a:rPr>
              <a:t>Do you feel the highlighted investigation procedure is adequate to address SGBV issues at CAK in case they occur?</a:t>
            </a:r>
            <a:endParaRPr lang="en-US" dirty="0">
              <a:solidFill>
                <a:srgbClr val="00B0F0"/>
              </a:solidFill>
              <a:latin typeface="Palatino" panose="02040602050305020304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Palatino" panose="02040602050305020304"/>
              </a:rPr>
              <a:t>Feedback</a:t>
            </a:r>
            <a:endParaRPr lang="en-US" sz="3600" dirty="0">
              <a:latin typeface="Palatino" panose="02040602050305020304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5749131"/>
            <a:ext cx="6934199" cy="727870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latin typeface="Palatino"/>
              </a:rPr>
              <a:t>Vision:"A</a:t>
            </a:r>
            <a:r>
              <a:rPr lang="en-US" dirty="0" smtClean="0">
                <a:latin typeface="Palatino"/>
              </a:rPr>
              <a:t> Kenyan  economy with globally efficient markets and enhanced consumer welfare for shared Prosperity</a:t>
            </a:r>
            <a:r>
              <a:rPr lang="en-US" dirty="0" smtClean="0"/>
              <a:t>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638" y="5749130"/>
            <a:ext cx="969962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http://cak.go.ke/images/signature/ca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38" y="25400"/>
            <a:ext cx="1981200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41922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382137" y="1155700"/>
            <a:ext cx="8610600" cy="4343400"/>
          </a:xfrm>
        </p:spPr>
        <p:txBody>
          <a:bodyPr/>
          <a:lstStyle/>
          <a:p>
            <a:pPr marL="109537" indent="0" algn="ctr">
              <a:buNone/>
            </a:pPr>
            <a:r>
              <a:rPr lang="en-US" altLang="en-US" sz="4000" dirty="0" smtClean="0">
                <a:solidFill>
                  <a:schemeClr val="accent6">
                    <a:lumMod val="10000"/>
                  </a:schemeClr>
                </a:solidFill>
                <a:latin typeface="Palatino Linotype" panose="02040502050505030304" pitchFamily="18" charset="0"/>
              </a:rPr>
              <a:t>Thank you</a:t>
            </a:r>
          </a:p>
          <a:p>
            <a:pPr marL="109537" indent="0" algn="ctr">
              <a:buNone/>
            </a:pPr>
            <a:endParaRPr lang="en-US" altLang="en-US" sz="4000" dirty="0" smtClean="0">
              <a:latin typeface="Palatino Linotype" panose="02040502050505030304" pitchFamily="18" charset="0"/>
            </a:endParaRPr>
          </a:p>
          <a:p>
            <a:pPr algn="ctr">
              <a:buFont typeface="Wingdings" panose="05000000000000000000" pitchFamily="2" charset="2"/>
              <a:buChar char="q"/>
            </a:pPr>
            <a:endParaRPr lang="en-US" altLang="en-US" sz="4000" dirty="0">
              <a:latin typeface="Palatino Linotype" panose="02040502050505030304" pitchFamily="18" charset="0"/>
            </a:endParaRP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28600" y="6096000"/>
            <a:ext cx="7848600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latin typeface="Palatino Linotype" pitchFamily="18" charset="0"/>
              </a:rPr>
              <a:t>"A Kenyan  economy with globally efficient markets and enhanced consumer welfare for shared Prosperity</a:t>
            </a:r>
            <a:r>
              <a:rPr lang="en-US" dirty="0" smtClean="0"/>
              <a:t>"</a:t>
            </a: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338" y="5359400"/>
            <a:ext cx="969962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Q&amp;A banner icon in flat style. Question and answer vector illustration on white isolated background. Communication sign business concept. Q&amp;A banner icon in flat style. Question and answer vector illustration on white isolated background. Communication sign business concept. q and a stock illustratio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300" y="1922461"/>
            <a:ext cx="5829300" cy="3648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cak.go.ke/images/signature/ca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080" y="152400"/>
            <a:ext cx="155665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490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  <p:pic>
        <p:nvPicPr>
          <p:cNvPr id="7" name="Content Placeholder 6" descr="A set of situations of sexual harassment and... - Stock Illustration  [50625588] - PIXTA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686800" cy="5867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6707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1051027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chemeClr val="accent6">
                    <a:lumMod val="10000"/>
                  </a:schemeClr>
                </a:solidFill>
                <a:latin typeface="Palatino Linotype" pitchFamily="18" charset="0"/>
              </a:rPr>
              <a:t>Contents</a:t>
            </a:r>
            <a:endParaRPr lang="en-US" sz="40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2000" y="5749131"/>
            <a:ext cx="7010399" cy="727870"/>
          </a:xfrm>
        </p:spPr>
        <p:txBody>
          <a:bodyPr/>
          <a:lstStyle/>
          <a:p>
            <a:pPr>
              <a:defRPr/>
            </a:pPr>
            <a:r>
              <a:rPr lang="en-US" sz="900" dirty="0" err="1" smtClean="0"/>
              <a:t>Vision:"A</a:t>
            </a:r>
            <a:r>
              <a:rPr lang="en-US" sz="900" dirty="0" smtClean="0"/>
              <a:t> Kenyan  economy with globally efficient markets and enhanced consumer </a:t>
            </a:r>
            <a:r>
              <a:rPr lang="en-US" sz="900" dirty="0" smtClean="0">
                <a:latin typeface="Palatino" panose="02040602050305020304"/>
              </a:rPr>
              <a:t>welfare</a:t>
            </a:r>
            <a:r>
              <a:rPr lang="en-US" sz="900" dirty="0" smtClean="0"/>
              <a:t> for shared Prosperity"</a:t>
            </a:r>
            <a:endParaRPr lang="en-US" sz="9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pic>
        <p:nvPicPr>
          <p:cNvPr id="8" name="Picture 6" descr="http://cak.go.ke/images/signature/cak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38" y="25400"/>
            <a:ext cx="1981200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638" y="5749130"/>
            <a:ext cx="969962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5313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8513718"/>
              </p:ext>
            </p:extLst>
          </p:nvPr>
        </p:nvGraphicFramePr>
        <p:xfrm>
          <a:off x="457200" y="1079500"/>
          <a:ext cx="82296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4862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accent6">
                    <a:lumMod val="10000"/>
                  </a:schemeClr>
                </a:solidFill>
                <a:latin typeface="Palatino" panose="02040602050305020304"/>
              </a:rPr>
              <a:t>Definition of terms</a:t>
            </a:r>
            <a:endParaRPr lang="en-US" sz="36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1367" y="5393531"/>
            <a:ext cx="6857999" cy="1015207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latin typeface="Palatino" panose="02040602050305020304"/>
              </a:rPr>
              <a:t>Vision:"A</a:t>
            </a:r>
            <a:r>
              <a:rPr lang="en-US" dirty="0" smtClean="0">
                <a:latin typeface="Palatino" panose="02040602050305020304"/>
              </a:rPr>
              <a:t> Kenyan  economy with globally efficient markets and enhanced consumer welfare for shared Prosperity</a:t>
            </a:r>
            <a:r>
              <a:rPr lang="en-US" dirty="0" smtClean="0"/>
              <a:t>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pic>
        <p:nvPicPr>
          <p:cNvPr id="10" name="Picture 6" descr="http://cak.go.ke/images/signature/cak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38" y="25400"/>
            <a:ext cx="1981200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638" y="5749130"/>
            <a:ext cx="969962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4785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>
                <a:latin typeface="Palatino Linotype" panose="02040502050505030304" pitchFamily="18" charset="0"/>
              </a:rPr>
              <a:t>The SGBV policy has the following specific objectives:</a:t>
            </a:r>
          </a:p>
          <a:p>
            <a:pPr lvl="1"/>
            <a:r>
              <a:rPr lang="en-US" sz="1600" dirty="0">
                <a:latin typeface="Palatino Linotype" panose="02040502050505030304" pitchFamily="18" charset="0"/>
              </a:rPr>
              <a:t>To prevent cases of SGBV in the Authority by fostering a prevention-focused environment</a:t>
            </a:r>
            <a:r>
              <a:rPr lang="en-US" sz="1600" dirty="0" smtClean="0">
                <a:latin typeface="Palatino Linotype" panose="02040502050505030304" pitchFamily="18" charset="0"/>
              </a:rPr>
              <a:t>;</a:t>
            </a:r>
          </a:p>
          <a:p>
            <a:pPr lvl="1"/>
            <a:endParaRPr lang="en-US" sz="1600" dirty="0">
              <a:latin typeface="Palatino Linotype" panose="02040502050505030304" pitchFamily="18" charset="0"/>
            </a:endParaRPr>
          </a:p>
          <a:p>
            <a:pPr lvl="1"/>
            <a:r>
              <a:rPr lang="en-US" sz="1600" dirty="0">
                <a:latin typeface="Palatino Linotype" panose="02040502050505030304" pitchFamily="18" charset="0"/>
              </a:rPr>
              <a:t>To sensitize the Authority Employees on what constitutes SGBV</a:t>
            </a:r>
            <a:r>
              <a:rPr lang="en-US" sz="1600" dirty="0" smtClean="0">
                <a:latin typeface="Palatino Linotype" panose="02040502050505030304" pitchFamily="18" charset="0"/>
              </a:rPr>
              <a:t>;</a:t>
            </a:r>
          </a:p>
          <a:p>
            <a:pPr lvl="1"/>
            <a:endParaRPr lang="en-US" sz="1600" dirty="0">
              <a:latin typeface="Palatino Linotype" panose="02040502050505030304" pitchFamily="18" charset="0"/>
            </a:endParaRPr>
          </a:p>
          <a:p>
            <a:pPr lvl="1"/>
            <a:r>
              <a:rPr lang="en-US" sz="1600" dirty="0">
                <a:latin typeface="Palatino Linotype" panose="02040502050505030304" pitchFamily="18" charset="0"/>
              </a:rPr>
              <a:t>To create awareness on the reporting procedure for victims of SGBV including circumstantial evidence</a:t>
            </a:r>
            <a:r>
              <a:rPr lang="en-US" sz="1600" dirty="0" smtClean="0">
                <a:latin typeface="Palatino Linotype" panose="02040502050505030304" pitchFamily="18" charset="0"/>
              </a:rPr>
              <a:t>;</a:t>
            </a:r>
          </a:p>
          <a:p>
            <a:pPr lvl="1"/>
            <a:endParaRPr lang="en-US" sz="1600" dirty="0">
              <a:latin typeface="Palatino Linotype" panose="02040502050505030304" pitchFamily="18" charset="0"/>
            </a:endParaRPr>
          </a:p>
          <a:p>
            <a:pPr lvl="1"/>
            <a:r>
              <a:rPr lang="en-US" sz="1600" dirty="0">
                <a:latin typeface="Palatino Linotype" panose="02040502050505030304" pitchFamily="18" charset="0"/>
              </a:rPr>
              <a:t>To Provide comprehensive services to victims of sexual and gender-based violence</a:t>
            </a:r>
            <a:r>
              <a:rPr lang="en-US" sz="1600" dirty="0" smtClean="0">
                <a:latin typeface="Palatino Linotype" panose="02040502050505030304" pitchFamily="18" charset="0"/>
              </a:rPr>
              <a:t>;</a:t>
            </a:r>
          </a:p>
          <a:p>
            <a:pPr lvl="1"/>
            <a:endParaRPr lang="en-US" sz="1600" dirty="0">
              <a:latin typeface="Palatino Linotype" panose="02040502050505030304" pitchFamily="18" charset="0"/>
            </a:endParaRPr>
          </a:p>
          <a:p>
            <a:pPr lvl="1"/>
            <a:r>
              <a:rPr lang="en-US" sz="1600" dirty="0">
                <a:latin typeface="Palatino Linotype" panose="02040502050505030304" pitchFamily="18" charset="0"/>
              </a:rPr>
              <a:t>To provide prompt, effective and consistent and fair guidelines for handling cases of SGBV at the Authority; </a:t>
            </a:r>
            <a:r>
              <a:rPr lang="en-US" sz="1600" dirty="0" smtClean="0">
                <a:latin typeface="Palatino Linotype" panose="02040502050505030304" pitchFamily="18" charset="0"/>
              </a:rPr>
              <a:t>and</a:t>
            </a:r>
          </a:p>
          <a:p>
            <a:pPr lvl="1"/>
            <a:endParaRPr lang="en-US" sz="1600" dirty="0" smtClean="0">
              <a:latin typeface="Palatino Linotype" panose="02040502050505030304" pitchFamily="18" charset="0"/>
            </a:endParaRPr>
          </a:p>
          <a:p>
            <a:pPr lvl="1"/>
            <a:r>
              <a:rPr lang="en-US" sz="1600" dirty="0" smtClean="0">
                <a:latin typeface="Palatino Linotype" panose="02040502050505030304" pitchFamily="18" charset="0"/>
              </a:rPr>
              <a:t>To </a:t>
            </a:r>
            <a:r>
              <a:rPr lang="en-US" sz="1600" dirty="0">
                <a:latin typeface="Palatino Linotype" panose="02040502050505030304" pitchFamily="18" charset="0"/>
              </a:rPr>
              <a:t>provide disciplinary procedures, justice and reprieve for the aggrieved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accent6">
                    <a:lumMod val="10000"/>
                  </a:schemeClr>
                </a:solidFill>
                <a:latin typeface="Palatino" panose="02040602050305020304"/>
              </a:rPr>
              <a:t>Purpose of the policy</a:t>
            </a:r>
            <a:endParaRPr lang="en-US" sz="3600" dirty="0">
              <a:solidFill>
                <a:schemeClr val="accent6">
                  <a:lumMod val="10000"/>
                </a:schemeClr>
              </a:solidFill>
              <a:latin typeface="Palatino" panose="02040602050305020304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007101"/>
            <a:ext cx="6802437" cy="401637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latin typeface="Palatino" panose="02040602050305020304"/>
              </a:rPr>
              <a:t>Vision:"A</a:t>
            </a:r>
            <a:r>
              <a:rPr lang="en-US" dirty="0" smtClean="0">
                <a:latin typeface="Palatino" panose="02040602050305020304"/>
              </a:rPr>
              <a:t> Kenyan  economy with globally efficient markets and enhanced consumer welfare for shared Prosperity</a:t>
            </a:r>
            <a:r>
              <a:rPr lang="en-US" dirty="0" smtClean="0"/>
              <a:t>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pic>
        <p:nvPicPr>
          <p:cNvPr id="7" name="Picture 6" descr="http://cak.go.ke/images/signature/c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38" y="25400"/>
            <a:ext cx="1981200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638" y="5749130"/>
            <a:ext cx="969962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7650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3464509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4862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accent6">
                    <a:lumMod val="10000"/>
                  </a:schemeClr>
                </a:solidFill>
              </a:rPr>
              <a:t>Scope of the policy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8200" y="6172200"/>
            <a:ext cx="6629399" cy="380999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latin typeface="Palatino" panose="02040602050305020304"/>
              </a:rPr>
              <a:t>Vision:"A</a:t>
            </a:r>
            <a:r>
              <a:rPr lang="en-US" dirty="0" smtClean="0">
                <a:latin typeface="Palatino" panose="02040602050305020304"/>
              </a:rPr>
              <a:t> Kenyan  economy with globally efficient markets and enhanced consumer welfare for shared Prosperity"</a:t>
            </a:r>
            <a:endParaRPr lang="en-US" dirty="0">
              <a:latin typeface="Palatino" panose="020406020503050203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  <p:pic>
        <p:nvPicPr>
          <p:cNvPr id="8" name="Picture 6" descr="http://cak.go.ke/images/signature/cak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38" y="25400"/>
            <a:ext cx="1981200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638" y="5996940"/>
            <a:ext cx="969962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3658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72000"/>
          </a:xfrm>
        </p:spPr>
        <p:txBody>
          <a:bodyPr/>
          <a:lstStyle/>
          <a:p>
            <a:pPr marL="392113" lvl="1" indent="0">
              <a:buNone/>
            </a:pPr>
            <a:r>
              <a:rPr lang="en-US" dirty="0">
                <a:latin typeface="Palatino" panose="02040602050305020304"/>
              </a:rPr>
              <a:t>The principles of gender equity and equality.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>
                <a:latin typeface="Palatino" panose="02040602050305020304"/>
              </a:rPr>
              <a:t>Protection from SGBV by identifying and providing services to </a:t>
            </a:r>
            <a:r>
              <a:rPr lang="en-US" dirty="0" smtClean="0">
                <a:latin typeface="Palatino" panose="02040602050305020304"/>
              </a:rPr>
              <a:t>victims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>
                <a:latin typeface="Palatino" panose="02040602050305020304"/>
              </a:rPr>
              <a:t>Gender empowerment.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>
                <a:latin typeface="Palatino" panose="02040602050305020304"/>
              </a:rPr>
              <a:t>Transparency</a:t>
            </a:r>
            <a:r>
              <a:rPr lang="en-US" dirty="0">
                <a:latin typeface="Palatino" panose="02040602050305020304"/>
              </a:rPr>
              <a:t>, accountability, confidentiality and </a:t>
            </a:r>
            <a:r>
              <a:rPr lang="en-US" dirty="0" smtClean="0">
                <a:latin typeface="Palatino" panose="02040602050305020304"/>
              </a:rPr>
              <a:t>sensitivity.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>
                <a:latin typeface="Palatino" panose="02040602050305020304"/>
              </a:rPr>
              <a:t>The </a:t>
            </a:r>
            <a:r>
              <a:rPr lang="en-US" dirty="0">
                <a:latin typeface="Palatino" panose="02040602050305020304"/>
              </a:rPr>
              <a:t>principle of zero tolerance to </a:t>
            </a:r>
            <a:r>
              <a:rPr lang="en-US" dirty="0" smtClean="0">
                <a:latin typeface="Palatino" panose="02040602050305020304"/>
              </a:rPr>
              <a:t>SGBV.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>
                <a:latin typeface="Palatino" panose="02040602050305020304"/>
              </a:rPr>
              <a:t>Accountability </a:t>
            </a:r>
            <a:r>
              <a:rPr lang="en-US" dirty="0">
                <a:latin typeface="Palatino" panose="02040602050305020304"/>
              </a:rPr>
              <a:t>to ensure that the perpetrators are </a:t>
            </a:r>
            <a:r>
              <a:rPr lang="en-US" dirty="0" smtClean="0">
                <a:latin typeface="Palatino" panose="02040602050305020304"/>
              </a:rPr>
              <a:t>disciplined.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dirty="0" smtClean="0">
                <a:latin typeface="Palatino" panose="02040602050305020304"/>
              </a:rPr>
              <a:t>Prevention </a:t>
            </a:r>
            <a:r>
              <a:rPr lang="en-US" dirty="0">
                <a:latin typeface="Palatino" panose="02040602050305020304"/>
              </a:rPr>
              <a:t>of SGBV from occurring in the first place and from recurring at the workplace.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chemeClr val="accent6">
                    <a:lumMod val="10000"/>
                  </a:schemeClr>
                </a:solidFill>
                <a:latin typeface="Palatino" panose="02040602050305020304"/>
              </a:rPr>
              <a:t>Guiding principles</a:t>
            </a:r>
            <a:endParaRPr lang="en-US" sz="3600" dirty="0">
              <a:solidFill>
                <a:schemeClr val="accent6">
                  <a:lumMod val="10000"/>
                </a:schemeClr>
              </a:solidFill>
              <a:latin typeface="Palatino" panose="02040602050305020304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5486401"/>
            <a:ext cx="6726237" cy="762000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latin typeface="Palatino" panose="02040602050305020304"/>
              </a:rPr>
              <a:t>Vision:"A</a:t>
            </a:r>
            <a:r>
              <a:rPr lang="en-US" dirty="0" smtClean="0">
                <a:latin typeface="Palatino" panose="02040602050305020304"/>
              </a:rPr>
              <a:t> Kenyan  economy with globally efficient markets and enhanced consumer welfare for shared Prosperity</a:t>
            </a:r>
            <a:r>
              <a:rPr lang="en-US" dirty="0" smtClean="0"/>
              <a:t>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  <p:pic>
        <p:nvPicPr>
          <p:cNvPr id="7" name="Picture 6" descr="http://cak.go.ke/images/signature/c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38" y="25400"/>
            <a:ext cx="1981200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638" y="5749130"/>
            <a:ext cx="969962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4595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4632231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accent6">
                    <a:lumMod val="10000"/>
                  </a:schemeClr>
                </a:solidFill>
                <a:latin typeface="Palatino" panose="02040602050305020304"/>
              </a:rPr>
              <a:t>Complaints resolution procedure</a:t>
            </a:r>
            <a:endParaRPr lang="en-US" sz="32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2000" y="6172201"/>
            <a:ext cx="7010399" cy="236537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latin typeface="Palatino" panose="02040602050305020304"/>
              </a:rPr>
              <a:t>Vision:"A</a:t>
            </a:r>
            <a:r>
              <a:rPr lang="en-US" dirty="0" smtClean="0">
                <a:latin typeface="Palatino" panose="02040602050305020304"/>
              </a:rPr>
              <a:t> Kenyan  economy with globally efficient markets and enhanced consumer welfare for shared Prosperity</a:t>
            </a:r>
            <a:r>
              <a:rPr lang="en-US" dirty="0" smtClean="0"/>
              <a:t>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pic>
        <p:nvPicPr>
          <p:cNvPr id="8" name="Picture 6" descr="http://cak.go.ke/images/signature/cak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38" y="25400"/>
            <a:ext cx="1981200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638" y="5749130"/>
            <a:ext cx="969962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7625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5432343"/>
              </p:ext>
            </p:extLst>
          </p:nvPr>
        </p:nvGraphicFramePr>
        <p:xfrm>
          <a:off x="152400" y="995680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accent6">
                    <a:lumMod val="10000"/>
                  </a:schemeClr>
                </a:solidFill>
                <a:latin typeface="Palatino" panose="02040602050305020304"/>
              </a:rPr>
              <a:t>Implementers</a:t>
            </a:r>
            <a:endParaRPr lang="en-US" sz="36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0CC857-84D4-4213-B918-00A9AD38853B}" type="datetime1">
              <a:rPr lang="en-US" smtClean="0"/>
              <a:pPr>
                <a:defRPr/>
              </a:pPr>
              <a:t>9/28/2023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62000" y="5867401"/>
            <a:ext cx="7086599" cy="541338"/>
          </a:xfrm>
        </p:spPr>
        <p:txBody>
          <a:bodyPr/>
          <a:lstStyle/>
          <a:p>
            <a:pPr>
              <a:defRPr/>
            </a:pPr>
            <a:r>
              <a:rPr lang="en-US" dirty="0" err="1" smtClean="0">
                <a:latin typeface="Palatino" panose="02040602050305020304"/>
              </a:rPr>
              <a:t>Vision:"A</a:t>
            </a:r>
            <a:r>
              <a:rPr lang="en-US" dirty="0" smtClean="0">
                <a:latin typeface="Palatino" panose="02040602050305020304"/>
              </a:rPr>
              <a:t> Kenyan  economy with globally efficient markets and enhanced consumer welfare for shared Prosperity</a:t>
            </a:r>
            <a:r>
              <a:rPr lang="en-US" dirty="0" smtClean="0"/>
              <a:t>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D5C8E-E18F-4C23-BEE9-5F7703884F63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pic>
        <p:nvPicPr>
          <p:cNvPr id="8" name="Picture 6" descr="http://cak.go.ke/images/signature/cak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38" y="25400"/>
            <a:ext cx="1981200" cy="110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638" y="5749130"/>
            <a:ext cx="969962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83719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2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3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ppt/theme/themeOverride4.xml><?xml version="1.0" encoding="utf-8"?>
<a:themeOverride xmlns:a="http://schemas.openxmlformats.org/drawingml/2006/main">
  <a:clrScheme name="Foundry">
    <a:dk1>
      <a:sysClr val="windowText" lastClr="000000"/>
    </a:dk1>
    <a:lt1>
      <a:sysClr val="window" lastClr="FFFFFF"/>
    </a:lt1>
    <a:dk2>
      <a:srgbClr val="676A55"/>
    </a:dk2>
    <a:lt2>
      <a:srgbClr val="EAEBDE"/>
    </a:lt2>
    <a:accent1>
      <a:srgbClr val="72A376"/>
    </a:accent1>
    <a:accent2>
      <a:srgbClr val="B0CCB0"/>
    </a:accent2>
    <a:accent3>
      <a:srgbClr val="A8CDD7"/>
    </a:accent3>
    <a:accent4>
      <a:srgbClr val="C0BEAF"/>
    </a:accent4>
    <a:accent5>
      <a:srgbClr val="CEC597"/>
    </a:accent5>
    <a:accent6>
      <a:srgbClr val="E8B7B7"/>
    </a:accent6>
    <a:hlink>
      <a:srgbClr val="DB5353"/>
    </a:hlink>
    <a:folHlink>
      <a:srgbClr val="90363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7150</TotalTime>
  <Words>612</Words>
  <Application>Microsoft Office PowerPoint</Application>
  <PresentationFormat>On-screen Show (4:3)</PresentationFormat>
  <Paragraphs>99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Arial</vt:lpstr>
      <vt:lpstr>Calibri</vt:lpstr>
      <vt:lpstr>Lucida Sans Unicode</vt:lpstr>
      <vt:lpstr>Palatino</vt:lpstr>
      <vt:lpstr>Palatino Linotype</vt:lpstr>
      <vt:lpstr>Verdana</vt:lpstr>
      <vt:lpstr>Wingdings</vt:lpstr>
      <vt:lpstr>Wingdings 2</vt:lpstr>
      <vt:lpstr>Wingdings 3</vt:lpstr>
      <vt:lpstr>Concourse</vt:lpstr>
      <vt:lpstr>Custom Design</vt:lpstr>
      <vt:lpstr>SEXUAL AND GENDER BASED VIOLENCE POLICY   Presented by the Gender Mainstreaming Committee </vt:lpstr>
      <vt:lpstr>PowerPoint Presentation</vt:lpstr>
      <vt:lpstr>Contents</vt:lpstr>
      <vt:lpstr>Definition of terms</vt:lpstr>
      <vt:lpstr>Purpose of the policy</vt:lpstr>
      <vt:lpstr>Scope of the policy</vt:lpstr>
      <vt:lpstr>Guiding principles</vt:lpstr>
      <vt:lpstr>Complaints resolution procedure</vt:lpstr>
      <vt:lpstr>Implementers</vt:lpstr>
      <vt:lpstr>Monitoring and evaluation</vt:lpstr>
      <vt:lpstr>Feedback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ICN 2013: Regional Competition Networks</dc:title>
  <dc:creator>.user</dc:creator>
  <cp:lastModifiedBy>Truphosa Ashiko</cp:lastModifiedBy>
  <cp:revision>472</cp:revision>
  <cp:lastPrinted>2023-01-27T12:31:13Z</cp:lastPrinted>
  <dcterms:created xsi:type="dcterms:W3CDTF">2013-04-16T04:53:56Z</dcterms:created>
  <dcterms:modified xsi:type="dcterms:W3CDTF">2023-09-28T15:22:53Z</dcterms:modified>
</cp:coreProperties>
</file>