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4" r:id="rId2"/>
  </p:sldMasterIdLst>
  <p:notesMasterIdLst>
    <p:notesMasterId r:id="rId18"/>
  </p:notesMasterIdLst>
  <p:handoutMasterIdLst>
    <p:handoutMasterId r:id="rId19"/>
  </p:handoutMasterIdLst>
  <p:sldIdLst>
    <p:sldId id="516" r:id="rId3"/>
    <p:sldId id="547" r:id="rId4"/>
    <p:sldId id="559" r:id="rId5"/>
    <p:sldId id="532" r:id="rId6"/>
    <p:sldId id="560" r:id="rId7"/>
    <p:sldId id="561" r:id="rId8"/>
    <p:sldId id="562" r:id="rId9"/>
    <p:sldId id="563" r:id="rId10"/>
    <p:sldId id="564" r:id="rId11"/>
    <p:sldId id="565" r:id="rId12"/>
    <p:sldId id="566" r:id="rId13"/>
    <p:sldId id="572" r:id="rId14"/>
    <p:sldId id="571" r:id="rId15"/>
    <p:sldId id="513" r:id="rId16"/>
    <p:sldId id="515" r:id="rId17"/>
  </p:sldIdLst>
  <p:sldSz cx="9144000" cy="6858000" type="screen4x3"/>
  <p:notesSz cx="9296400" cy="7010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CC9900"/>
    <a:srgbClr val="996633"/>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8" autoAdjust="0"/>
    <p:restoredTop sz="94411" autoAdjust="0"/>
  </p:normalViewPr>
  <p:slideViewPr>
    <p:cSldViewPr>
      <p:cViewPr varScale="1">
        <p:scale>
          <a:sx n="66" d="100"/>
          <a:sy n="66" d="100"/>
        </p:scale>
        <p:origin x="1304" y="28"/>
      </p:cViewPr>
      <p:guideLst>
        <p:guide orient="horz" pos="2160"/>
        <p:guide pos="2880"/>
      </p:guideLst>
    </p:cSldViewPr>
  </p:slideViewPr>
  <p:outlineViewPr>
    <p:cViewPr>
      <p:scale>
        <a:sx n="33" d="100"/>
        <a:sy n="33" d="100"/>
      </p:scale>
      <p:origin x="0" y="-527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diagrams/_rels/drawing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9BDE84-22F4-4EFB-B189-D8933810E339}" type="doc">
      <dgm:prSet loTypeId="urn:microsoft.com/office/officeart/2005/8/layout/hList1" loCatId="list" qsTypeId="urn:microsoft.com/office/officeart/2005/8/quickstyle/3d4" qsCatId="3D" csTypeId="urn:microsoft.com/office/officeart/2005/8/colors/accent1_2" csCatId="accent1" phldr="1"/>
      <dgm:spPr/>
      <dgm:t>
        <a:bodyPr/>
        <a:lstStyle/>
        <a:p>
          <a:endParaRPr lang="en-US"/>
        </a:p>
      </dgm:t>
    </dgm:pt>
    <dgm:pt modelId="{CFA0CB26-F35A-4F7D-A145-A3C038C70587}">
      <dgm:prSet phldrT="[Text]" custT="1"/>
      <dgm:spPr/>
      <dgm:t>
        <a:bodyPr/>
        <a:lstStyle/>
        <a:p>
          <a:r>
            <a:rPr lang="en-US" sz="1400" dirty="0" smtClean="0">
              <a:latin typeface="Palatino Linotype" panose="02040502050505030304" pitchFamily="18" charset="0"/>
            </a:rPr>
            <a:t>UK(CMA)</a:t>
          </a:r>
          <a:endParaRPr lang="en-US" sz="1400" dirty="0">
            <a:latin typeface="Palatino Linotype" panose="02040502050505030304" pitchFamily="18" charset="0"/>
          </a:endParaRPr>
        </a:p>
      </dgm:t>
    </dgm:pt>
    <dgm:pt modelId="{E502D119-5095-4A62-B5FD-08AE3D537756}" type="parTrans" cxnId="{DC5C50AB-4F1F-4C20-8900-6A3A917DF283}">
      <dgm:prSet/>
      <dgm:spPr/>
      <dgm:t>
        <a:bodyPr/>
        <a:lstStyle/>
        <a:p>
          <a:endParaRPr lang="en-US" sz="1400">
            <a:latin typeface="Palatino Linotype" panose="02040502050505030304" pitchFamily="18" charset="0"/>
          </a:endParaRPr>
        </a:p>
      </dgm:t>
    </dgm:pt>
    <dgm:pt modelId="{0FA2A726-00F0-459D-92B8-9E362F89D899}" type="sibTrans" cxnId="{DC5C50AB-4F1F-4C20-8900-6A3A917DF283}">
      <dgm:prSet/>
      <dgm:spPr/>
      <dgm:t>
        <a:bodyPr/>
        <a:lstStyle/>
        <a:p>
          <a:endParaRPr lang="en-US" sz="1400">
            <a:latin typeface="Palatino Linotype" panose="02040502050505030304" pitchFamily="18" charset="0"/>
          </a:endParaRPr>
        </a:p>
      </dgm:t>
    </dgm:pt>
    <dgm:pt modelId="{AAD71C6B-A6B6-4315-B5CF-E0F9581E6202}">
      <dgm:prSet phldrT="[Text]" custT="1"/>
      <dgm:spPr/>
      <dgm:t>
        <a:bodyPr/>
        <a:lstStyle/>
        <a:p>
          <a:r>
            <a:rPr lang="en-US" sz="1400" dirty="0" smtClean="0">
              <a:latin typeface="Palatino Linotype" panose="02040502050505030304" pitchFamily="18" charset="0"/>
            </a:rPr>
            <a:t>Share of Supply test</a:t>
          </a:r>
          <a:endParaRPr lang="en-US" sz="1400" dirty="0">
            <a:latin typeface="Palatino Linotype" panose="02040502050505030304" pitchFamily="18" charset="0"/>
          </a:endParaRPr>
        </a:p>
      </dgm:t>
    </dgm:pt>
    <dgm:pt modelId="{C287AA7C-28B9-4CF6-9C47-D1BC7CDA13B4}" type="parTrans" cxnId="{3EC3DCE1-AAF1-4864-8226-10DFB60EBBDD}">
      <dgm:prSet/>
      <dgm:spPr/>
      <dgm:t>
        <a:bodyPr/>
        <a:lstStyle/>
        <a:p>
          <a:endParaRPr lang="en-US" sz="1400">
            <a:latin typeface="Palatino Linotype" panose="02040502050505030304" pitchFamily="18" charset="0"/>
          </a:endParaRPr>
        </a:p>
      </dgm:t>
    </dgm:pt>
    <dgm:pt modelId="{64F7FAD0-D23D-42FA-A25F-2A1180587A58}" type="sibTrans" cxnId="{3EC3DCE1-AAF1-4864-8226-10DFB60EBBDD}">
      <dgm:prSet/>
      <dgm:spPr/>
      <dgm:t>
        <a:bodyPr/>
        <a:lstStyle/>
        <a:p>
          <a:endParaRPr lang="en-US" sz="1400">
            <a:latin typeface="Palatino Linotype" panose="02040502050505030304" pitchFamily="18" charset="0"/>
          </a:endParaRPr>
        </a:p>
      </dgm:t>
    </dgm:pt>
    <dgm:pt modelId="{8A34ECD4-0CF1-4B51-A836-DB3F17836977}">
      <dgm:prSet phldrT="[Text]" custT="1"/>
      <dgm:spPr/>
      <dgm:t>
        <a:bodyPr/>
        <a:lstStyle/>
        <a:p>
          <a:r>
            <a:rPr lang="en-US" sz="1400" dirty="0" smtClean="0">
              <a:latin typeface="Palatino Linotype" panose="02040502050505030304" pitchFamily="18" charset="0"/>
            </a:rPr>
            <a:t>Material Influence test</a:t>
          </a:r>
          <a:endParaRPr lang="en-US" sz="1400" dirty="0">
            <a:latin typeface="Palatino Linotype" panose="02040502050505030304" pitchFamily="18" charset="0"/>
          </a:endParaRPr>
        </a:p>
      </dgm:t>
    </dgm:pt>
    <dgm:pt modelId="{1EEF36AA-E6A8-4132-BE7C-C7199820EB6E}" type="parTrans" cxnId="{958EA0B5-D01B-474A-B44D-46B75D1645CE}">
      <dgm:prSet/>
      <dgm:spPr/>
      <dgm:t>
        <a:bodyPr/>
        <a:lstStyle/>
        <a:p>
          <a:endParaRPr lang="en-US" sz="1400">
            <a:latin typeface="Palatino Linotype" panose="02040502050505030304" pitchFamily="18" charset="0"/>
          </a:endParaRPr>
        </a:p>
      </dgm:t>
    </dgm:pt>
    <dgm:pt modelId="{FCD43B3C-3B21-4C7D-8E88-290A72663F67}" type="sibTrans" cxnId="{958EA0B5-D01B-474A-B44D-46B75D1645CE}">
      <dgm:prSet/>
      <dgm:spPr/>
      <dgm:t>
        <a:bodyPr/>
        <a:lstStyle/>
        <a:p>
          <a:endParaRPr lang="en-US" sz="1400">
            <a:latin typeface="Palatino Linotype" panose="02040502050505030304" pitchFamily="18" charset="0"/>
          </a:endParaRPr>
        </a:p>
      </dgm:t>
    </dgm:pt>
    <dgm:pt modelId="{61D96A04-9381-462B-BEFB-E2B48E350055}">
      <dgm:prSet phldrT="[Text]" custT="1"/>
      <dgm:spPr/>
      <dgm:t>
        <a:bodyPr/>
        <a:lstStyle/>
        <a:p>
          <a:r>
            <a:rPr lang="en-US" sz="1400" dirty="0" smtClean="0">
              <a:latin typeface="Palatino Linotype" panose="02040502050505030304" pitchFamily="18" charset="0"/>
            </a:rPr>
            <a:t>France</a:t>
          </a:r>
          <a:endParaRPr lang="en-US" sz="1400" dirty="0">
            <a:latin typeface="Palatino Linotype" panose="02040502050505030304" pitchFamily="18" charset="0"/>
          </a:endParaRPr>
        </a:p>
      </dgm:t>
    </dgm:pt>
    <dgm:pt modelId="{1D93E13D-F2D1-4CBB-B571-72CB2603E0C0}" type="parTrans" cxnId="{8506E9B5-4435-4984-9538-690BB7C69CE2}">
      <dgm:prSet/>
      <dgm:spPr/>
      <dgm:t>
        <a:bodyPr/>
        <a:lstStyle/>
        <a:p>
          <a:endParaRPr lang="en-US" sz="1400">
            <a:latin typeface="Palatino Linotype" panose="02040502050505030304" pitchFamily="18" charset="0"/>
          </a:endParaRPr>
        </a:p>
      </dgm:t>
    </dgm:pt>
    <dgm:pt modelId="{F82F5796-1992-46FC-AD64-4680F17D0EFC}" type="sibTrans" cxnId="{8506E9B5-4435-4984-9538-690BB7C69CE2}">
      <dgm:prSet/>
      <dgm:spPr/>
      <dgm:t>
        <a:bodyPr/>
        <a:lstStyle/>
        <a:p>
          <a:endParaRPr lang="en-US" sz="1400">
            <a:latin typeface="Palatino Linotype" panose="02040502050505030304" pitchFamily="18" charset="0"/>
          </a:endParaRPr>
        </a:p>
      </dgm:t>
    </dgm:pt>
    <dgm:pt modelId="{DBD56B08-235D-43B1-8B3E-13C2CF990031}">
      <dgm:prSet phldrT="[Text]" custT="1"/>
      <dgm:spPr/>
      <dgm:t>
        <a:bodyPr/>
        <a:lstStyle/>
        <a:p>
          <a:r>
            <a:rPr lang="en-US" sz="1400" dirty="0" smtClean="0">
              <a:latin typeface="Palatino Linotype" panose="02040502050505030304" pitchFamily="18" charset="0"/>
            </a:rPr>
            <a:t>Retail Sector thresholds</a:t>
          </a:r>
          <a:endParaRPr lang="en-US" sz="1400" dirty="0">
            <a:latin typeface="Palatino Linotype" panose="02040502050505030304" pitchFamily="18" charset="0"/>
          </a:endParaRPr>
        </a:p>
      </dgm:t>
    </dgm:pt>
    <dgm:pt modelId="{348D094B-B02B-494E-8C94-D5B74261DBD0}" type="parTrans" cxnId="{9A533B58-0412-4DB7-B530-9EA94AC530AC}">
      <dgm:prSet/>
      <dgm:spPr/>
      <dgm:t>
        <a:bodyPr/>
        <a:lstStyle/>
        <a:p>
          <a:endParaRPr lang="en-US" sz="1400">
            <a:latin typeface="Palatino Linotype" panose="02040502050505030304" pitchFamily="18" charset="0"/>
          </a:endParaRPr>
        </a:p>
      </dgm:t>
    </dgm:pt>
    <dgm:pt modelId="{5B51727A-66FA-4671-BF9A-987D72FF46CD}" type="sibTrans" cxnId="{9A533B58-0412-4DB7-B530-9EA94AC530AC}">
      <dgm:prSet/>
      <dgm:spPr/>
      <dgm:t>
        <a:bodyPr/>
        <a:lstStyle/>
        <a:p>
          <a:endParaRPr lang="en-US" sz="1400">
            <a:latin typeface="Palatino Linotype" panose="02040502050505030304" pitchFamily="18" charset="0"/>
          </a:endParaRPr>
        </a:p>
      </dgm:t>
    </dgm:pt>
    <dgm:pt modelId="{EE327DD3-9460-4841-ADD2-7E85AD8DDFC6}">
      <dgm:prSet phldrT="[Text]" custT="1"/>
      <dgm:spPr/>
      <dgm:t>
        <a:bodyPr/>
        <a:lstStyle/>
        <a:p>
          <a:r>
            <a:rPr lang="en-US" sz="1400" dirty="0" smtClean="0">
              <a:latin typeface="Palatino Linotype" panose="02040502050505030304" pitchFamily="18" charset="0"/>
            </a:rPr>
            <a:t>EU Referrals</a:t>
          </a:r>
          <a:endParaRPr lang="en-US" sz="1400" dirty="0">
            <a:latin typeface="Palatino Linotype" panose="02040502050505030304" pitchFamily="18" charset="0"/>
          </a:endParaRPr>
        </a:p>
      </dgm:t>
    </dgm:pt>
    <dgm:pt modelId="{FE64F3ED-67E9-4304-A254-07F9D6FFC89F}" type="parTrans" cxnId="{9E7385CA-04EF-4EC0-8487-74C1BC371E84}">
      <dgm:prSet/>
      <dgm:spPr/>
      <dgm:t>
        <a:bodyPr/>
        <a:lstStyle/>
        <a:p>
          <a:endParaRPr lang="en-US" sz="1400">
            <a:latin typeface="Palatino Linotype" panose="02040502050505030304" pitchFamily="18" charset="0"/>
          </a:endParaRPr>
        </a:p>
      </dgm:t>
    </dgm:pt>
    <dgm:pt modelId="{E4FCD4F0-F807-49F9-A9DE-292427B5D5F8}" type="sibTrans" cxnId="{9E7385CA-04EF-4EC0-8487-74C1BC371E84}">
      <dgm:prSet/>
      <dgm:spPr/>
      <dgm:t>
        <a:bodyPr/>
        <a:lstStyle/>
        <a:p>
          <a:endParaRPr lang="en-US" sz="1400">
            <a:latin typeface="Palatino Linotype" panose="02040502050505030304" pitchFamily="18" charset="0"/>
          </a:endParaRPr>
        </a:p>
      </dgm:t>
    </dgm:pt>
    <dgm:pt modelId="{BB3D677F-9BB9-4873-8E15-CC205326DEA6}">
      <dgm:prSet phldrT="[Text]" custT="1"/>
      <dgm:spPr/>
      <dgm:t>
        <a:bodyPr/>
        <a:lstStyle/>
        <a:p>
          <a:r>
            <a:rPr lang="en-US" sz="1400" dirty="0" smtClean="0">
              <a:latin typeface="Palatino Linotype" panose="02040502050505030304" pitchFamily="18" charset="0"/>
            </a:rPr>
            <a:t>Austria</a:t>
          </a:r>
          <a:endParaRPr lang="en-US" sz="1400" dirty="0">
            <a:latin typeface="Palatino Linotype" panose="02040502050505030304" pitchFamily="18" charset="0"/>
          </a:endParaRPr>
        </a:p>
      </dgm:t>
    </dgm:pt>
    <dgm:pt modelId="{92B39A2E-89DD-43D3-94F7-4E3B46D34FFC}" type="parTrans" cxnId="{756E831C-B799-4F05-B887-147851FE3AF4}">
      <dgm:prSet/>
      <dgm:spPr/>
      <dgm:t>
        <a:bodyPr/>
        <a:lstStyle/>
        <a:p>
          <a:endParaRPr lang="en-US" sz="1400">
            <a:latin typeface="Palatino Linotype" panose="02040502050505030304" pitchFamily="18" charset="0"/>
          </a:endParaRPr>
        </a:p>
      </dgm:t>
    </dgm:pt>
    <dgm:pt modelId="{97EC7834-8496-44D6-8FC7-8856C1FE87FF}" type="sibTrans" cxnId="{756E831C-B799-4F05-B887-147851FE3AF4}">
      <dgm:prSet/>
      <dgm:spPr/>
      <dgm:t>
        <a:bodyPr/>
        <a:lstStyle/>
        <a:p>
          <a:endParaRPr lang="en-US" sz="1400">
            <a:latin typeface="Palatino Linotype" panose="02040502050505030304" pitchFamily="18" charset="0"/>
          </a:endParaRPr>
        </a:p>
      </dgm:t>
    </dgm:pt>
    <dgm:pt modelId="{DC403641-9BEB-4311-8353-18551258D9BA}">
      <dgm:prSet phldrT="[Text]" custT="1"/>
      <dgm:spPr/>
      <dgm:t>
        <a:bodyPr/>
        <a:lstStyle/>
        <a:p>
          <a:r>
            <a:rPr lang="en-US" sz="1400" dirty="0" smtClean="0">
              <a:latin typeface="Palatino Linotype" panose="02040502050505030304" pitchFamily="18" charset="0"/>
            </a:rPr>
            <a:t>Transaction value test</a:t>
          </a:r>
          <a:endParaRPr lang="en-US" sz="1400" dirty="0">
            <a:latin typeface="Palatino Linotype" panose="02040502050505030304" pitchFamily="18" charset="0"/>
          </a:endParaRPr>
        </a:p>
      </dgm:t>
    </dgm:pt>
    <dgm:pt modelId="{49C35958-E54F-4749-9418-739752C0944B}" type="parTrans" cxnId="{1331F581-AD3D-4BB8-BF21-D0BFD6227B4E}">
      <dgm:prSet/>
      <dgm:spPr/>
      <dgm:t>
        <a:bodyPr/>
        <a:lstStyle/>
        <a:p>
          <a:endParaRPr lang="en-US" sz="1400">
            <a:latin typeface="Palatino Linotype" panose="02040502050505030304" pitchFamily="18" charset="0"/>
          </a:endParaRPr>
        </a:p>
      </dgm:t>
    </dgm:pt>
    <dgm:pt modelId="{D79A935D-F082-4BAB-8000-DB081FBBDE91}" type="sibTrans" cxnId="{1331F581-AD3D-4BB8-BF21-D0BFD6227B4E}">
      <dgm:prSet/>
      <dgm:spPr/>
      <dgm:t>
        <a:bodyPr/>
        <a:lstStyle/>
        <a:p>
          <a:endParaRPr lang="en-US" sz="1400">
            <a:latin typeface="Palatino Linotype" panose="02040502050505030304" pitchFamily="18" charset="0"/>
          </a:endParaRPr>
        </a:p>
      </dgm:t>
    </dgm:pt>
    <dgm:pt modelId="{6CB32795-8144-4421-86E9-5E7F1EF0AC84}">
      <dgm:prSet phldrT="[Text]" custT="1"/>
      <dgm:spPr/>
      <dgm:t>
        <a:bodyPr/>
        <a:lstStyle/>
        <a:p>
          <a:r>
            <a:rPr lang="en-US" sz="1400" dirty="0" smtClean="0">
              <a:latin typeface="Palatino Linotype" panose="02040502050505030304" pitchFamily="18" charset="0"/>
            </a:rPr>
            <a:t>Domestic threshold test</a:t>
          </a:r>
          <a:endParaRPr lang="en-US" sz="1400" dirty="0">
            <a:latin typeface="Palatino Linotype" panose="02040502050505030304" pitchFamily="18" charset="0"/>
          </a:endParaRPr>
        </a:p>
      </dgm:t>
    </dgm:pt>
    <dgm:pt modelId="{DF777984-6AFE-43E8-AE03-1731B409DF70}" type="parTrans" cxnId="{EE3C7A01-C18E-4FE7-A740-4F0D6E94740D}">
      <dgm:prSet/>
      <dgm:spPr/>
      <dgm:t>
        <a:bodyPr/>
        <a:lstStyle/>
        <a:p>
          <a:endParaRPr lang="en-US" sz="1400">
            <a:latin typeface="Palatino Linotype" panose="02040502050505030304" pitchFamily="18" charset="0"/>
          </a:endParaRPr>
        </a:p>
      </dgm:t>
    </dgm:pt>
    <dgm:pt modelId="{C876A033-F192-40B1-96EA-4547BB5E65C6}" type="sibTrans" cxnId="{EE3C7A01-C18E-4FE7-A740-4F0D6E94740D}">
      <dgm:prSet/>
      <dgm:spPr/>
      <dgm:t>
        <a:bodyPr/>
        <a:lstStyle/>
        <a:p>
          <a:endParaRPr lang="en-US" sz="1400">
            <a:latin typeface="Palatino Linotype" panose="02040502050505030304" pitchFamily="18" charset="0"/>
          </a:endParaRPr>
        </a:p>
      </dgm:t>
    </dgm:pt>
    <dgm:pt modelId="{8500D2C1-3A9D-428B-BEF3-1F0EDE5706C5}">
      <dgm:prSet custT="1"/>
      <dgm:spPr/>
      <dgm:t>
        <a:bodyPr/>
        <a:lstStyle/>
        <a:p>
          <a:r>
            <a:rPr lang="en-US" sz="1400" dirty="0" smtClean="0">
              <a:latin typeface="Palatino Linotype" panose="02040502050505030304" pitchFamily="18" charset="0"/>
            </a:rPr>
            <a:t>Albania</a:t>
          </a:r>
          <a:endParaRPr lang="en-US" sz="1400" dirty="0">
            <a:latin typeface="Palatino Linotype" panose="02040502050505030304" pitchFamily="18" charset="0"/>
          </a:endParaRPr>
        </a:p>
      </dgm:t>
    </dgm:pt>
    <dgm:pt modelId="{479AB1B1-DE5A-46EE-8B92-63F7DAEC9EE4}" type="parTrans" cxnId="{269578D2-4E17-4AF0-9469-CAC774611ECA}">
      <dgm:prSet/>
      <dgm:spPr/>
      <dgm:t>
        <a:bodyPr/>
        <a:lstStyle/>
        <a:p>
          <a:endParaRPr lang="en-US" sz="1400">
            <a:latin typeface="Palatino Linotype" panose="02040502050505030304" pitchFamily="18" charset="0"/>
          </a:endParaRPr>
        </a:p>
      </dgm:t>
    </dgm:pt>
    <dgm:pt modelId="{BDF04710-16CD-4496-9F1A-D94B2C16A307}" type="sibTrans" cxnId="{269578D2-4E17-4AF0-9469-CAC774611ECA}">
      <dgm:prSet/>
      <dgm:spPr/>
      <dgm:t>
        <a:bodyPr/>
        <a:lstStyle/>
        <a:p>
          <a:endParaRPr lang="en-US" sz="1400">
            <a:latin typeface="Palatino Linotype" panose="02040502050505030304" pitchFamily="18" charset="0"/>
          </a:endParaRPr>
        </a:p>
      </dgm:t>
    </dgm:pt>
    <dgm:pt modelId="{6E7BECEF-097E-4EA3-8B68-C87828E81FD8}">
      <dgm:prSet custT="1"/>
      <dgm:spPr/>
      <dgm:t>
        <a:bodyPr/>
        <a:lstStyle/>
        <a:p>
          <a:r>
            <a:rPr lang="en-US" sz="1400" dirty="0" smtClean="0">
              <a:latin typeface="Palatino Linotype" panose="02040502050505030304" pitchFamily="18" charset="0"/>
            </a:rPr>
            <a:t>Global turnover thresholds</a:t>
          </a:r>
          <a:endParaRPr lang="en-US" sz="1400" dirty="0">
            <a:latin typeface="Palatino Linotype" panose="02040502050505030304" pitchFamily="18" charset="0"/>
          </a:endParaRPr>
        </a:p>
      </dgm:t>
    </dgm:pt>
    <dgm:pt modelId="{8AE2A98F-CD6A-4361-A3FC-7FB4D864FCF6}" type="parTrans" cxnId="{94CFF517-2A22-4037-A8A9-33E510C73751}">
      <dgm:prSet/>
      <dgm:spPr/>
      <dgm:t>
        <a:bodyPr/>
        <a:lstStyle/>
        <a:p>
          <a:endParaRPr lang="en-US" sz="1400">
            <a:latin typeface="Palatino Linotype" panose="02040502050505030304" pitchFamily="18" charset="0"/>
          </a:endParaRPr>
        </a:p>
      </dgm:t>
    </dgm:pt>
    <dgm:pt modelId="{3EFDC2B1-7C6A-4F80-BC41-37DA2B07F175}" type="sibTrans" cxnId="{94CFF517-2A22-4037-A8A9-33E510C73751}">
      <dgm:prSet/>
      <dgm:spPr/>
      <dgm:t>
        <a:bodyPr/>
        <a:lstStyle/>
        <a:p>
          <a:endParaRPr lang="en-US" sz="1400">
            <a:latin typeface="Palatino Linotype" panose="02040502050505030304" pitchFamily="18" charset="0"/>
          </a:endParaRPr>
        </a:p>
      </dgm:t>
    </dgm:pt>
    <dgm:pt modelId="{EE85391E-16F2-4775-92C9-7F9F63351D0D}">
      <dgm:prSet custT="1"/>
      <dgm:spPr/>
      <dgm:t>
        <a:bodyPr/>
        <a:lstStyle/>
        <a:p>
          <a:endParaRPr lang="en-US" sz="1400" dirty="0">
            <a:latin typeface="Palatino Linotype" panose="02040502050505030304" pitchFamily="18" charset="0"/>
          </a:endParaRPr>
        </a:p>
      </dgm:t>
    </dgm:pt>
    <dgm:pt modelId="{8E7289A0-4F25-4B1A-9884-8CDDDC2E653C}" type="parTrans" cxnId="{68F8C281-978D-4054-BAFC-6C4FA04CDBC7}">
      <dgm:prSet/>
      <dgm:spPr/>
      <dgm:t>
        <a:bodyPr/>
        <a:lstStyle/>
        <a:p>
          <a:endParaRPr lang="en-US" sz="1400">
            <a:latin typeface="Palatino Linotype" panose="02040502050505030304" pitchFamily="18" charset="0"/>
          </a:endParaRPr>
        </a:p>
      </dgm:t>
    </dgm:pt>
    <dgm:pt modelId="{7F638652-B3B3-47E4-8C37-E5B1075433C7}" type="sibTrans" cxnId="{68F8C281-978D-4054-BAFC-6C4FA04CDBC7}">
      <dgm:prSet/>
      <dgm:spPr/>
      <dgm:t>
        <a:bodyPr/>
        <a:lstStyle/>
        <a:p>
          <a:endParaRPr lang="en-US" sz="1400">
            <a:latin typeface="Palatino Linotype" panose="02040502050505030304" pitchFamily="18" charset="0"/>
          </a:endParaRPr>
        </a:p>
      </dgm:t>
    </dgm:pt>
    <dgm:pt modelId="{1D791F60-3AFF-4AA2-8322-806000A7AEC4}">
      <dgm:prSet custT="1"/>
      <dgm:spPr/>
      <dgm:t>
        <a:bodyPr/>
        <a:lstStyle/>
        <a:p>
          <a:r>
            <a:rPr lang="en-US" sz="1400" dirty="0" smtClean="0">
              <a:latin typeface="Palatino Linotype" panose="02040502050505030304" pitchFamily="18" charset="0"/>
            </a:rPr>
            <a:t>Domestic turnover thresholds</a:t>
          </a:r>
          <a:endParaRPr lang="en-US" sz="1400" dirty="0">
            <a:latin typeface="Palatino Linotype" panose="02040502050505030304" pitchFamily="18" charset="0"/>
          </a:endParaRPr>
        </a:p>
      </dgm:t>
    </dgm:pt>
    <dgm:pt modelId="{81A91E72-A885-4EF6-AFDF-49210CB2C386}" type="parTrans" cxnId="{3C9FE48D-42BE-40DF-8568-9C20CC2BF013}">
      <dgm:prSet/>
      <dgm:spPr/>
      <dgm:t>
        <a:bodyPr/>
        <a:lstStyle/>
        <a:p>
          <a:endParaRPr lang="en-US" sz="1400">
            <a:latin typeface="Palatino Linotype" panose="02040502050505030304" pitchFamily="18" charset="0"/>
          </a:endParaRPr>
        </a:p>
      </dgm:t>
    </dgm:pt>
    <dgm:pt modelId="{937C55D0-64CC-45C0-9580-082950880C95}" type="sibTrans" cxnId="{3C9FE48D-42BE-40DF-8568-9C20CC2BF013}">
      <dgm:prSet/>
      <dgm:spPr/>
      <dgm:t>
        <a:bodyPr/>
        <a:lstStyle/>
        <a:p>
          <a:endParaRPr lang="en-US" sz="1400">
            <a:latin typeface="Palatino Linotype" panose="02040502050505030304" pitchFamily="18" charset="0"/>
          </a:endParaRPr>
        </a:p>
      </dgm:t>
    </dgm:pt>
    <dgm:pt modelId="{DC576FEB-8CC9-41D9-AA2B-23BE01122FE3}" type="pres">
      <dgm:prSet presAssocID="{269BDE84-22F4-4EFB-B189-D8933810E339}" presName="Name0" presStyleCnt="0">
        <dgm:presLayoutVars>
          <dgm:dir/>
          <dgm:animLvl val="lvl"/>
          <dgm:resizeHandles val="exact"/>
        </dgm:presLayoutVars>
      </dgm:prSet>
      <dgm:spPr/>
      <dgm:t>
        <a:bodyPr/>
        <a:lstStyle/>
        <a:p>
          <a:endParaRPr lang="en-US"/>
        </a:p>
      </dgm:t>
    </dgm:pt>
    <dgm:pt modelId="{95C90B36-A3D6-4244-9683-26B37A325104}" type="pres">
      <dgm:prSet presAssocID="{CFA0CB26-F35A-4F7D-A145-A3C038C70587}" presName="composite" presStyleCnt="0"/>
      <dgm:spPr/>
    </dgm:pt>
    <dgm:pt modelId="{F10D3EDF-CC5F-4A3C-AF5E-AAE5A7728ABC}" type="pres">
      <dgm:prSet presAssocID="{CFA0CB26-F35A-4F7D-A145-A3C038C70587}" presName="parTx" presStyleLbl="alignNode1" presStyleIdx="0" presStyleCnt="4">
        <dgm:presLayoutVars>
          <dgm:chMax val="0"/>
          <dgm:chPref val="0"/>
          <dgm:bulletEnabled val="1"/>
        </dgm:presLayoutVars>
      </dgm:prSet>
      <dgm:spPr/>
      <dgm:t>
        <a:bodyPr/>
        <a:lstStyle/>
        <a:p>
          <a:endParaRPr lang="en-US"/>
        </a:p>
      </dgm:t>
    </dgm:pt>
    <dgm:pt modelId="{BBDE5219-A132-4493-BF26-2AFB63EA26B1}" type="pres">
      <dgm:prSet presAssocID="{CFA0CB26-F35A-4F7D-A145-A3C038C70587}" presName="desTx" presStyleLbl="alignAccFollowNode1" presStyleIdx="0" presStyleCnt="4">
        <dgm:presLayoutVars>
          <dgm:bulletEnabled val="1"/>
        </dgm:presLayoutVars>
      </dgm:prSet>
      <dgm:spPr/>
      <dgm:t>
        <a:bodyPr/>
        <a:lstStyle/>
        <a:p>
          <a:endParaRPr lang="en-US"/>
        </a:p>
      </dgm:t>
    </dgm:pt>
    <dgm:pt modelId="{4D6D681A-9F7D-4E65-B923-05F7464DA6F3}" type="pres">
      <dgm:prSet presAssocID="{0FA2A726-00F0-459D-92B8-9E362F89D899}" presName="space" presStyleCnt="0"/>
      <dgm:spPr/>
    </dgm:pt>
    <dgm:pt modelId="{D2D2C608-B584-43B2-AEBB-6F3CE3A49389}" type="pres">
      <dgm:prSet presAssocID="{61D96A04-9381-462B-BEFB-E2B48E350055}" presName="composite" presStyleCnt="0"/>
      <dgm:spPr/>
    </dgm:pt>
    <dgm:pt modelId="{D88954F0-9F24-42E7-BEBF-91AF48A640C1}" type="pres">
      <dgm:prSet presAssocID="{61D96A04-9381-462B-BEFB-E2B48E350055}" presName="parTx" presStyleLbl="alignNode1" presStyleIdx="1" presStyleCnt="4">
        <dgm:presLayoutVars>
          <dgm:chMax val="0"/>
          <dgm:chPref val="0"/>
          <dgm:bulletEnabled val="1"/>
        </dgm:presLayoutVars>
      </dgm:prSet>
      <dgm:spPr/>
      <dgm:t>
        <a:bodyPr/>
        <a:lstStyle/>
        <a:p>
          <a:endParaRPr lang="en-US"/>
        </a:p>
      </dgm:t>
    </dgm:pt>
    <dgm:pt modelId="{805C498F-ACD3-454A-9100-EAF533274428}" type="pres">
      <dgm:prSet presAssocID="{61D96A04-9381-462B-BEFB-E2B48E350055}" presName="desTx" presStyleLbl="alignAccFollowNode1" presStyleIdx="1" presStyleCnt="4">
        <dgm:presLayoutVars>
          <dgm:bulletEnabled val="1"/>
        </dgm:presLayoutVars>
      </dgm:prSet>
      <dgm:spPr/>
      <dgm:t>
        <a:bodyPr/>
        <a:lstStyle/>
        <a:p>
          <a:endParaRPr lang="en-US"/>
        </a:p>
      </dgm:t>
    </dgm:pt>
    <dgm:pt modelId="{835B4908-2A65-4663-9EC8-F8FAE76CEF20}" type="pres">
      <dgm:prSet presAssocID="{F82F5796-1992-46FC-AD64-4680F17D0EFC}" presName="space" presStyleCnt="0"/>
      <dgm:spPr/>
    </dgm:pt>
    <dgm:pt modelId="{0F29C241-8410-4006-A531-94AA989511DE}" type="pres">
      <dgm:prSet presAssocID="{BB3D677F-9BB9-4873-8E15-CC205326DEA6}" presName="composite" presStyleCnt="0"/>
      <dgm:spPr/>
    </dgm:pt>
    <dgm:pt modelId="{C9B46C5E-3D43-4991-B9B3-21A904B76E36}" type="pres">
      <dgm:prSet presAssocID="{BB3D677F-9BB9-4873-8E15-CC205326DEA6}" presName="parTx" presStyleLbl="alignNode1" presStyleIdx="2" presStyleCnt="4">
        <dgm:presLayoutVars>
          <dgm:chMax val="0"/>
          <dgm:chPref val="0"/>
          <dgm:bulletEnabled val="1"/>
        </dgm:presLayoutVars>
      </dgm:prSet>
      <dgm:spPr/>
      <dgm:t>
        <a:bodyPr/>
        <a:lstStyle/>
        <a:p>
          <a:endParaRPr lang="en-US"/>
        </a:p>
      </dgm:t>
    </dgm:pt>
    <dgm:pt modelId="{B33D9261-A0A5-481C-B0BF-365B81B745AA}" type="pres">
      <dgm:prSet presAssocID="{BB3D677F-9BB9-4873-8E15-CC205326DEA6}" presName="desTx" presStyleLbl="alignAccFollowNode1" presStyleIdx="2" presStyleCnt="4">
        <dgm:presLayoutVars>
          <dgm:bulletEnabled val="1"/>
        </dgm:presLayoutVars>
      </dgm:prSet>
      <dgm:spPr/>
      <dgm:t>
        <a:bodyPr/>
        <a:lstStyle/>
        <a:p>
          <a:endParaRPr lang="en-US"/>
        </a:p>
      </dgm:t>
    </dgm:pt>
    <dgm:pt modelId="{FAC1E702-07D2-46D4-9E48-361938D2F510}" type="pres">
      <dgm:prSet presAssocID="{97EC7834-8496-44D6-8FC7-8856C1FE87FF}" presName="space" presStyleCnt="0"/>
      <dgm:spPr/>
    </dgm:pt>
    <dgm:pt modelId="{330D0E43-5B56-41A2-947A-0E6B72041A73}" type="pres">
      <dgm:prSet presAssocID="{8500D2C1-3A9D-428B-BEF3-1F0EDE5706C5}" presName="composite" presStyleCnt="0"/>
      <dgm:spPr/>
    </dgm:pt>
    <dgm:pt modelId="{25035977-C182-42C1-BAE2-B4C5843FE25B}" type="pres">
      <dgm:prSet presAssocID="{8500D2C1-3A9D-428B-BEF3-1F0EDE5706C5}" presName="parTx" presStyleLbl="alignNode1" presStyleIdx="3" presStyleCnt="4">
        <dgm:presLayoutVars>
          <dgm:chMax val="0"/>
          <dgm:chPref val="0"/>
          <dgm:bulletEnabled val="1"/>
        </dgm:presLayoutVars>
      </dgm:prSet>
      <dgm:spPr/>
      <dgm:t>
        <a:bodyPr/>
        <a:lstStyle/>
        <a:p>
          <a:endParaRPr lang="en-US"/>
        </a:p>
      </dgm:t>
    </dgm:pt>
    <dgm:pt modelId="{D4854DCF-81C5-4834-BBDE-9ADB843B11AA}" type="pres">
      <dgm:prSet presAssocID="{8500D2C1-3A9D-428B-BEF3-1F0EDE5706C5}" presName="desTx" presStyleLbl="alignAccFollowNode1" presStyleIdx="3" presStyleCnt="4">
        <dgm:presLayoutVars>
          <dgm:bulletEnabled val="1"/>
        </dgm:presLayoutVars>
      </dgm:prSet>
      <dgm:spPr/>
      <dgm:t>
        <a:bodyPr/>
        <a:lstStyle/>
        <a:p>
          <a:endParaRPr lang="en-US"/>
        </a:p>
      </dgm:t>
    </dgm:pt>
  </dgm:ptLst>
  <dgm:cxnLst>
    <dgm:cxn modelId="{7DCF7EA6-DD6E-4875-A139-0BFC95602345}" type="presOf" srcId="{6CB32795-8144-4421-86E9-5E7F1EF0AC84}" destId="{B33D9261-A0A5-481C-B0BF-365B81B745AA}" srcOrd="0" destOrd="1" presId="urn:microsoft.com/office/officeart/2005/8/layout/hList1"/>
    <dgm:cxn modelId="{756E831C-B799-4F05-B887-147851FE3AF4}" srcId="{269BDE84-22F4-4EFB-B189-D8933810E339}" destId="{BB3D677F-9BB9-4873-8E15-CC205326DEA6}" srcOrd="2" destOrd="0" parTransId="{92B39A2E-89DD-43D3-94F7-4E3B46D34FFC}" sibTransId="{97EC7834-8496-44D6-8FC7-8856C1FE87FF}"/>
    <dgm:cxn modelId="{269578D2-4E17-4AF0-9469-CAC774611ECA}" srcId="{269BDE84-22F4-4EFB-B189-D8933810E339}" destId="{8500D2C1-3A9D-428B-BEF3-1F0EDE5706C5}" srcOrd="3" destOrd="0" parTransId="{479AB1B1-DE5A-46EE-8B92-63F7DAEC9EE4}" sibTransId="{BDF04710-16CD-4496-9F1A-D94B2C16A307}"/>
    <dgm:cxn modelId="{8506E9B5-4435-4984-9538-690BB7C69CE2}" srcId="{269BDE84-22F4-4EFB-B189-D8933810E339}" destId="{61D96A04-9381-462B-BEFB-E2B48E350055}" srcOrd="1" destOrd="0" parTransId="{1D93E13D-F2D1-4CBB-B571-72CB2603E0C0}" sibTransId="{F82F5796-1992-46FC-AD64-4680F17D0EFC}"/>
    <dgm:cxn modelId="{27DB9456-4BE3-4123-82FC-98B0DD3898FC}" type="presOf" srcId="{1D791F60-3AFF-4AA2-8322-806000A7AEC4}" destId="{D4854DCF-81C5-4834-BBDE-9ADB843B11AA}" srcOrd="0" destOrd="1" presId="urn:microsoft.com/office/officeart/2005/8/layout/hList1"/>
    <dgm:cxn modelId="{046A87BD-CE4F-4727-9BFC-837DF39C61F7}" type="presOf" srcId="{EE85391E-16F2-4775-92C9-7F9F63351D0D}" destId="{D4854DCF-81C5-4834-BBDE-9ADB843B11AA}" srcOrd="0" destOrd="2" presId="urn:microsoft.com/office/officeart/2005/8/layout/hList1"/>
    <dgm:cxn modelId="{958EA0B5-D01B-474A-B44D-46B75D1645CE}" srcId="{CFA0CB26-F35A-4F7D-A145-A3C038C70587}" destId="{8A34ECD4-0CF1-4B51-A836-DB3F17836977}" srcOrd="1" destOrd="0" parTransId="{1EEF36AA-E6A8-4132-BE7C-C7199820EB6E}" sibTransId="{FCD43B3C-3B21-4C7D-8E88-290A72663F67}"/>
    <dgm:cxn modelId="{75A2F841-39FD-4BB6-819F-A107732107B4}" type="presOf" srcId="{61D96A04-9381-462B-BEFB-E2B48E350055}" destId="{D88954F0-9F24-42E7-BEBF-91AF48A640C1}" srcOrd="0" destOrd="0" presId="urn:microsoft.com/office/officeart/2005/8/layout/hList1"/>
    <dgm:cxn modelId="{3C9FE48D-42BE-40DF-8568-9C20CC2BF013}" srcId="{8500D2C1-3A9D-428B-BEF3-1F0EDE5706C5}" destId="{1D791F60-3AFF-4AA2-8322-806000A7AEC4}" srcOrd="1" destOrd="0" parTransId="{81A91E72-A885-4EF6-AFDF-49210CB2C386}" sibTransId="{937C55D0-64CC-45C0-9580-082950880C95}"/>
    <dgm:cxn modelId="{31ED47F4-7D1D-4EA5-86FE-95FE3C44BE5C}" type="presOf" srcId="{BB3D677F-9BB9-4873-8E15-CC205326DEA6}" destId="{C9B46C5E-3D43-4991-B9B3-21A904B76E36}" srcOrd="0" destOrd="0" presId="urn:microsoft.com/office/officeart/2005/8/layout/hList1"/>
    <dgm:cxn modelId="{9A533B58-0412-4DB7-B530-9EA94AC530AC}" srcId="{61D96A04-9381-462B-BEFB-E2B48E350055}" destId="{DBD56B08-235D-43B1-8B3E-13C2CF990031}" srcOrd="0" destOrd="0" parTransId="{348D094B-B02B-494E-8C94-D5B74261DBD0}" sibTransId="{5B51727A-66FA-4671-BF9A-987D72FF46CD}"/>
    <dgm:cxn modelId="{E6F5A024-5B42-4657-9313-D775DDC57914}" type="presOf" srcId="{269BDE84-22F4-4EFB-B189-D8933810E339}" destId="{DC576FEB-8CC9-41D9-AA2B-23BE01122FE3}" srcOrd="0" destOrd="0" presId="urn:microsoft.com/office/officeart/2005/8/layout/hList1"/>
    <dgm:cxn modelId="{0706A727-1AEB-4508-BD7C-61B7CE5407C0}" type="presOf" srcId="{DBD56B08-235D-43B1-8B3E-13C2CF990031}" destId="{805C498F-ACD3-454A-9100-EAF533274428}" srcOrd="0" destOrd="0" presId="urn:microsoft.com/office/officeart/2005/8/layout/hList1"/>
    <dgm:cxn modelId="{B3DD9430-222B-46C9-9056-E9991EAF145D}" type="presOf" srcId="{8500D2C1-3A9D-428B-BEF3-1F0EDE5706C5}" destId="{25035977-C182-42C1-BAE2-B4C5843FE25B}" srcOrd="0" destOrd="0" presId="urn:microsoft.com/office/officeart/2005/8/layout/hList1"/>
    <dgm:cxn modelId="{3EC3DCE1-AAF1-4864-8226-10DFB60EBBDD}" srcId="{CFA0CB26-F35A-4F7D-A145-A3C038C70587}" destId="{AAD71C6B-A6B6-4315-B5CF-E0F9581E6202}" srcOrd="0" destOrd="0" parTransId="{C287AA7C-28B9-4CF6-9C47-D1BC7CDA13B4}" sibTransId="{64F7FAD0-D23D-42FA-A25F-2A1180587A58}"/>
    <dgm:cxn modelId="{1331F581-AD3D-4BB8-BF21-D0BFD6227B4E}" srcId="{BB3D677F-9BB9-4873-8E15-CC205326DEA6}" destId="{DC403641-9BEB-4311-8353-18551258D9BA}" srcOrd="0" destOrd="0" parTransId="{49C35958-E54F-4749-9418-739752C0944B}" sibTransId="{D79A935D-F082-4BAB-8000-DB081FBBDE91}"/>
    <dgm:cxn modelId="{EE3C7A01-C18E-4FE7-A740-4F0D6E94740D}" srcId="{BB3D677F-9BB9-4873-8E15-CC205326DEA6}" destId="{6CB32795-8144-4421-86E9-5E7F1EF0AC84}" srcOrd="1" destOrd="0" parTransId="{DF777984-6AFE-43E8-AE03-1731B409DF70}" sibTransId="{C876A033-F192-40B1-96EA-4547BB5E65C6}"/>
    <dgm:cxn modelId="{CBCF774A-BC5D-4354-B25B-1B185BBD82E4}" type="presOf" srcId="{6E7BECEF-097E-4EA3-8B68-C87828E81FD8}" destId="{D4854DCF-81C5-4834-BBDE-9ADB843B11AA}" srcOrd="0" destOrd="0" presId="urn:microsoft.com/office/officeart/2005/8/layout/hList1"/>
    <dgm:cxn modelId="{68F8C281-978D-4054-BAFC-6C4FA04CDBC7}" srcId="{8500D2C1-3A9D-428B-BEF3-1F0EDE5706C5}" destId="{EE85391E-16F2-4775-92C9-7F9F63351D0D}" srcOrd="2" destOrd="0" parTransId="{8E7289A0-4F25-4B1A-9884-8CDDDC2E653C}" sibTransId="{7F638652-B3B3-47E4-8C37-E5B1075433C7}"/>
    <dgm:cxn modelId="{D5B85FF3-C9C4-485E-AA92-24D7A49E9DB9}" type="presOf" srcId="{EE327DD3-9460-4841-ADD2-7E85AD8DDFC6}" destId="{805C498F-ACD3-454A-9100-EAF533274428}" srcOrd="0" destOrd="1" presId="urn:microsoft.com/office/officeart/2005/8/layout/hList1"/>
    <dgm:cxn modelId="{9E7385CA-04EF-4EC0-8487-74C1BC371E84}" srcId="{61D96A04-9381-462B-BEFB-E2B48E350055}" destId="{EE327DD3-9460-4841-ADD2-7E85AD8DDFC6}" srcOrd="1" destOrd="0" parTransId="{FE64F3ED-67E9-4304-A254-07F9D6FFC89F}" sibTransId="{E4FCD4F0-F807-49F9-A9DE-292427B5D5F8}"/>
    <dgm:cxn modelId="{645EB5DC-DE19-47DD-80BD-54888655146E}" type="presOf" srcId="{CFA0CB26-F35A-4F7D-A145-A3C038C70587}" destId="{F10D3EDF-CC5F-4A3C-AF5E-AAE5A7728ABC}" srcOrd="0" destOrd="0" presId="urn:microsoft.com/office/officeart/2005/8/layout/hList1"/>
    <dgm:cxn modelId="{EB6B3BBB-BC9D-4499-B31E-75F97389B1BE}" type="presOf" srcId="{AAD71C6B-A6B6-4315-B5CF-E0F9581E6202}" destId="{BBDE5219-A132-4493-BF26-2AFB63EA26B1}" srcOrd="0" destOrd="0" presId="urn:microsoft.com/office/officeart/2005/8/layout/hList1"/>
    <dgm:cxn modelId="{6C47F244-0810-4610-A8C7-3BE35C07DD93}" type="presOf" srcId="{DC403641-9BEB-4311-8353-18551258D9BA}" destId="{B33D9261-A0A5-481C-B0BF-365B81B745AA}" srcOrd="0" destOrd="0" presId="urn:microsoft.com/office/officeart/2005/8/layout/hList1"/>
    <dgm:cxn modelId="{94CFF517-2A22-4037-A8A9-33E510C73751}" srcId="{8500D2C1-3A9D-428B-BEF3-1F0EDE5706C5}" destId="{6E7BECEF-097E-4EA3-8B68-C87828E81FD8}" srcOrd="0" destOrd="0" parTransId="{8AE2A98F-CD6A-4361-A3FC-7FB4D864FCF6}" sibTransId="{3EFDC2B1-7C6A-4F80-BC41-37DA2B07F175}"/>
    <dgm:cxn modelId="{DC5C50AB-4F1F-4C20-8900-6A3A917DF283}" srcId="{269BDE84-22F4-4EFB-B189-D8933810E339}" destId="{CFA0CB26-F35A-4F7D-A145-A3C038C70587}" srcOrd="0" destOrd="0" parTransId="{E502D119-5095-4A62-B5FD-08AE3D537756}" sibTransId="{0FA2A726-00F0-459D-92B8-9E362F89D899}"/>
    <dgm:cxn modelId="{646A2C1F-1800-4FE1-B0E1-ABB39658D3E1}" type="presOf" srcId="{8A34ECD4-0CF1-4B51-A836-DB3F17836977}" destId="{BBDE5219-A132-4493-BF26-2AFB63EA26B1}" srcOrd="0" destOrd="1" presId="urn:microsoft.com/office/officeart/2005/8/layout/hList1"/>
    <dgm:cxn modelId="{FA09432C-7E48-4933-9BE2-9F8CC350F99E}" type="presParOf" srcId="{DC576FEB-8CC9-41D9-AA2B-23BE01122FE3}" destId="{95C90B36-A3D6-4244-9683-26B37A325104}" srcOrd="0" destOrd="0" presId="urn:microsoft.com/office/officeart/2005/8/layout/hList1"/>
    <dgm:cxn modelId="{91EA823B-BE50-4BBB-B2A5-A96A310B86AC}" type="presParOf" srcId="{95C90B36-A3D6-4244-9683-26B37A325104}" destId="{F10D3EDF-CC5F-4A3C-AF5E-AAE5A7728ABC}" srcOrd="0" destOrd="0" presId="urn:microsoft.com/office/officeart/2005/8/layout/hList1"/>
    <dgm:cxn modelId="{6B3E0051-21B1-40ED-97FC-41DF3E413575}" type="presParOf" srcId="{95C90B36-A3D6-4244-9683-26B37A325104}" destId="{BBDE5219-A132-4493-BF26-2AFB63EA26B1}" srcOrd="1" destOrd="0" presId="urn:microsoft.com/office/officeart/2005/8/layout/hList1"/>
    <dgm:cxn modelId="{69F0E2AB-A922-4571-9DCE-4B90B6E627A6}" type="presParOf" srcId="{DC576FEB-8CC9-41D9-AA2B-23BE01122FE3}" destId="{4D6D681A-9F7D-4E65-B923-05F7464DA6F3}" srcOrd="1" destOrd="0" presId="urn:microsoft.com/office/officeart/2005/8/layout/hList1"/>
    <dgm:cxn modelId="{F5455B01-3742-45E3-980F-A364B9ACA0FE}" type="presParOf" srcId="{DC576FEB-8CC9-41D9-AA2B-23BE01122FE3}" destId="{D2D2C608-B584-43B2-AEBB-6F3CE3A49389}" srcOrd="2" destOrd="0" presId="urn:microsoft.com/office/officeart/2005/8/layout/hList1"/>
    <dgm:cxn modelId="{4811759C-1186-4989-9E24-69040A5952D3}" type="presParOf" srcId="{D2D2C608-B584-43B2-AEBB-6F3CE3A49389}" destId="{D88954F0-9F24-42E7-BEBF-91AF48A640C1}" srcOrd="0" destOrd="0" presId="urn:microsoft.com/office/officeart/2005/8/layout/hList1"/>
    <dgm:cxn modelId="{92EDA7AE-77A8-4D7D-842B-6D89B4282BE9}" type="presParOf" srcId="{D2D2C608-B584-43B2-AEBB-6F3CE3A49389}" destId="{805C498F-ACD3-454A-9100-EAF533274428}" srcOrd="1" destOrd="0" presId="urn:microsoft.com/office/officeart/2005/8/layout/hList1"/>
    <dgm:cxn modelId="{B6C12F36-BED6-4A92-A7EC-01B905A8ABBC}" type="presParOf" srcId="{DC576FEB-8CC9-41D9-AA2B-23BE01122FE3}" destId="{835B4908-2A65-4663-9EC8-F8FAE76CEF20}" srcOrd="3" destOrd="0" presId="urn:microsoft.com/office/officeart/2005/8/layout/hList1"/>
    <dgm:cxn modelId="{2D99E6F9-7643-4386-A555-3344A22F08E1}" type="presParOf" srcId="{DC576FEB-8CC9-41D9-AA2B-23BE01122FE3}" destId="{0F29C241-8410-4006-A531-94AA989511DE}" srcOrd="4" destOrd="0" presId="urn:microsoft.com/office/officeart/2005/8/layout/hList1"/>
    <dgm:cxn modelId="{86B78416-95CA-4557-BBD9-4056EE0D50C2}" type="presParOf" srcId="{0F29C241-8410-4006-A531-94AA989511DE}" destId="{C9B46C5E-3D43-4991-B9B3-21A904B76E36}" srcOrd="0" destOrd="0" presId="urn:microsoft.com/office/officeart/2005/8/layout/hList1"/>
    <dgm:cxn modelId="{0F55ABFF-E040-497A-A831-A78502306840}" type="presParOf" srcId="{0F29C241-8410-4006-A531-94AA989511DE}" destId="{B33D9261-A0A5-481C-B0BF-365B81B745AA}" srcOrd="1" destOrd="0" presId="urn:microsoft.com/office/officeart/2005/8/layout/hList1"/>
    <dgm:cxn modelId="{75757180-E054-4753-A757-57BFCDD9E912}" type="presParOf" srcId="{DC576FEB-8CC9-41D9-AA2B-23BE01122FE3}" destId="{FAC1E702-07D2-46D4-9E48-361938D2F510}" srcOrd="5" destOrd="0" presId="urn:microsoft.com/office/officeart/2005/8/layout/hList1"/>
    <dgm:cxn modelId="{11E5E5B0-4300-4A25-8EB4-76C89F472E4F}" type="presParOf" srcId="{DC576FEB-8CC9-41D9-AA2B-23BE01122FE3}" destId="{330D0E43-5B56-41A2-947A-0E6B72041A73}" srcOrd="6" destOrd="0" presId="urn:microsoft.com/office/officeart/2005/8/layout/hList1"/>
    <dgm:cxn modelId="{B1D8661B-9A99-4D56-AFDA-B09D57217C8C}" type="presParOf" srcId="{330D0E43-5B56-41A2-947A-0E6B72041A73}" destId="{25035977-C182-42C1-BAE2-B4C5843FE25B}" srcOrd="0" destOrd="0" presId="urn:microsoft.com/office/officeart/2005/8/layout/hList1"/>
    <dgm:cxn modelId="{AF71C043-3193-4C1D-825B-0DFE15F5E9A3}" type="presParOf" srcId="{330D0E43-5B56-41A2-947A-0E6B72041A73}" destId="{D4854DCF-81C5-4834-BBDE-9ADB843B11AA}"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2D43A89-7730-4A6E-808A-9340D0557E9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6F459B4-CFCA-450F-8FB2-BC5A622C1F8C}">
      <dgm:prSet custT="1"/>
      <dgm:spPr/>
      <dgm:t>
        <a:bodyPr/>
        <a:lstStyle/>
        <a:p>
          <a:pPr rtl="0"/>
          <a:r>
            <a:rPr lang="en-US" sz="1400" b="1" smtClean="0">
              <a:latin typeface="Palatino Linotype" panose="02040502050505030304" pitchFamily="18" charset="0"/>
            </a:rPr>
            <a:t>Merger Notification Form (MNF)</a:t>
          </a:r>
          <a:endParaRPr lang="en-US" sz="1400">
            <a:latin typeface="Palatino Linotype" panose="02040502050505030304" pitchFamily="18" charset="0"/>
          </a:endParaRPr>
        </a:p>
      </dgm:t>
    </dgm:pt>
    <dgm:pt modelId="{E7CF9E7A-3DED-4073-974E-64DEB8BE55FC}" type="parTrans" cxnId="{CC8F4DF3-01B2-4B6E-9A42-235D7A91C02D}">
      <dgm:prSet/>
      <dgm:spPr/>
      <dgm:t>
        <a:bodyPr/>
        <a:lstStyle/>
        <a:p>
          <a:endParaRPr lang="en-US" sz="1400">
            <a:latin typeface="Palatino Linotype" panose="02040502050505030304" pitchFamily="18" charset="0"/>
          </a:endParaRPr>
        </a:p>
      </dgm:t>
    </dgm:pt>
    <dgm:pt modelId="{B5A624C4-36DF-4A5F-BEDD-08EEAFA8BA44}" type="sibTrans" cxnId="{CC8F4DF3-01B2-4B6E-9A42-235D7A91C02D}">
      <dgm:prSet/>
      <dgm:spPr/>
      <dgm:t>
        <a:bodyPr/>
        <a:lstStyle/>
        <a:p>
          <a:endParaRPr lang="en-US" sz="1400">
            <a:latin typeface="Palatino Linotype" panose="02040502050505030304" pitchFamily="18" charset="0"/>
          </a:endParaRPr>
        </a:p>
      </dgm:t>
    </dgm:pt>
    <dgm:pt modelId="{A1790DFC-ECDE-487F-8DD3-00D42C8D5D5D}">
      <dgm:prSet custT="1"/>
      <dgm:spPr/>
      <dgm:t>
        <a:bodyPr/>
        <a:lstStyle/>
        <a:p>
          <a:pPr rtl="0"/>
          <a:r>
            <a:rPr lang="en-US" sz="1400" dirty="0" smtClean="0">
              <a:latin typeface="Palatino Linotype" panose="02040502050505030304" pitchFamily="18" charset="0"/>
            </a:rPr>
            <a:t>MNF to capture more information relevant for digital mergers assessment.</a:t>
          </a:r>
          <a:endParaRPr lang="en-US" sz="1400" dirty="0">
            <a:latin typeface="Palatino Linotype" panose="02040502050505030304" pitchFamily="18" charset="0"/>
          </a:endParaRPr>
        </a:p>
      </dgm:t>
    </dgm:pt>
    <dgm:pt modelId="{B101A468-4F92-4E37-8ADF-A082EFC8DD01}" type="parTrans" cxnId="{0DD21B19-BC92-4B5D-9B1C-5B7240D4C513}">
      <dgm:prSet/>
      <dgm:spPr/>
      <dgm:t>
        <a:bodyPr/>
        <a:lstStyle/>
        <a:p>
          <a:endParaRPr lang="en-US" sz="1400">
            <a:latin typeface="Palatino Linotype" panose="02040502050505030304" pitchFamily="18" charset="0"/>
          </a:endParaRPr>
        </a:p>
      </dgm:t>
    </dgm:pt>
    <dgm:pt modelId="{5E6EC322-E903-4F9E-A3D2-409864B8EE66}" type="sibTrans" cxnId="{0DD21B19-BC92-4B5D-9B1C-5B7240D4C513}">
      <dgm:prSet/>
      <dgm:spPr/>
      <dgm:t>
        <a:bodyPr/>
        <a:lstStyle/>
        <a:p>
          <a:endParaRPr lang="en-US" sz="1400">
            <a:latin typeface="Palatino Linotype" panose="02040502050505030304" pitchFamily="18" charset="0"/>
          </a:endParaRPr>
        </a:p>
      </dgm:t>
    </dgm:pt>
    <dgm:pt modelId="{7A72199A-0D69-406F-973B-647D98D93A67}">
      <dgm:prSet custT="1"/>
      <dgm:spPr/>
      <dgm:t>
        <a:bodyPr/>
        <a:lstStyle/>
        <a:p>
          <a:pPr rtl="0"/>
          <a:r>
            <a:rPr lang="en-US" sz="1400" dirty="0" smtClean="0">
              <a:latin typeface="Palatino Linotype" panose="02040502050505030304" pitchFamily="18" charset="0"/>
            </a:rPr>
            <a:t>MNF to establish if the application has been filed in another jurisdiction so that inter-jurisdiction cooperation can be spearheaded</a:t>
          </a:r>
          <a:endParaRPr lang="en-US" sz="1400" dirty="0">
            <a:latin typeface="Palatino Linotype" panose="02040502050505030304" pitchFamily="18" charset="0"/>
          </a:endParaRPr>
        </a:p>
      </dgm:t>
    </dgm:pt>
    <dgm:pt modelId="{C8B2DE79-D959-41B6-9C07-F2C401BF7AF6}" type="parTrans" cxnId="{D0D92192-5C8B-4769-8DE6-6F7882959BBC}">
      <dgm:prSet/>
      <dgm:spPr/>
      <dgm:t>
        <a:bodyPr/>
        <a:lstStyle/>
        <a:p>
          <a:endParaRPr lang="en-US" sz="1400">
            <a:latin typeface="Palatino Linotype" panose="02040502050505030304" pitchFamily="18" charset="0"/>
          </a:endParaRPr>
        </a:p>
      </dgm:t>
    </dgm:pt>
    <dgm:pt modelId="{B6795876-EC3C-4755-8E52-59F816B2CC82}" type="sibTrans" cxnId="{D0D92192-5C8B-4769-8DE6-6F7882959BBC}">
      <dgm:prSet/>
      <dgm:spPr/>
      <dgm:t>
        <a:bodyPr/>
        <a:lstStyle/>
        <a:p>
          <a:endParaRPr lang="en-US" sz="1400">
            <a:latin typeface="Palatino Linotype" panose="02040502050505030304" pitchFamily="18" charset="0"/>
          </a:endParaRPr>
        </a:p>
      </dgm:t>
    </dgm:pt>
    <dgm:pt modelId="{9A52595A-3147-4A8F-A460-DE7039BE5CFA}">
      <dgm:prSet custT="1"/>
      <dgm:spPr/>
      <dgm:t>
        <a:bodyPr/>
        <a:lstStyle/>
        <a:p>
          <a:pPr rtl="0"/>
          <a:r>
            <a:rPr lang="en-US" sz="1400" dirty="0" smtClean="0">
              <a:latin typeface="Palatino Linotype" panose="02040502050505030304" pitchFamily="18" charset="0"/>
            </a:rPr>
            <a:t>Through the ICN merger working group, collect experience from other jurisdictions simplifying their merger notification forms &amp; sample their MNF where appropriate.</a:t>
          </a:r>
          <a:endParaRPr lang="en-US" sz="1400" dirty="0">
            <a:latin typeface="Palatino Linotype" panose="02040502050505030304" pitchFamily="18" charset="0"/>
          </a:endParaRPr>
        </a:p>
      </dgm:t>
    </dgm:pt>
    <dgm:pt modelId="{67AF31FD-97CC-4F5B-B931-42041D27905C}" type="parTrans" cxnId="{08A019CA-9F31-456B-BA02-ECEA54AA7DC1}">
      <dgm:prSet/>
      <dgm:spPr/>
      <dgm:t>
        <a:bodyPr/>
        <a:lstStyle/>
        <a:p>
          <a:endParaRPr lang="en-US" sz="1400">
            <a:latin typeface="Palatino Linotype" panose="02040502050505030304" pitchFamily="18" charset="0"/>
          </a:endParaRPr>
        </a:p>
      </dgm:t>
    </dgm:pt>
    <dgm:pt modelId="{9316D820-0843-467C-B258-5B23919C3E71}" type="sibTrans" cxnId="{08A019CA-9F31-456B-BA02-ECEA54AA7DC1}">
      <dgm:prSet/>
      <dgm:spPr/>
      <dgm:t>
        <a:bodyPr/>
        <a:lstStyle/>
        <a:p>
          <a:endParaRPr lang="en-US" sz="1400">
            <a:latin typeface="Palatino Linotype" panose="02040502050505030304" pitchFamily="18" charset="0"/>
          </a:endParaRPr>
        </a:p>
      </dgm:t>
    </dgm:pt>
    <dgm:pt modelId="{A5B6BD0E-3405-4852-A50F-7A08C4162C5A}">
      <dgm:prSet custT="1"/>
      <dgm:spPr/>
      <dgm:t>
        <a:bodyPr/>
        <a:lstStyle/>
        <a:p>
          <a:pPr rtl="0"/>
          <a:r>
            <a:rPr lang="en-US" sz="1400" b="1" smtClean="0">
              <a:latin typeface="Palatino Linotype" panose="02040502050505030304" pitchFamily="18" charset="0"/>
            </a:rPr>
            <a:t>Merger Threshold Guidelines</a:t>
          </a:r>
          <a:endParaRPr lang="en-US" sz="1400">
            <a:latin typeface="Palatino Linotype" panose="02040502050505030304" pitchFamily="18" charset="0"/>
          </a:endParaRPr>
        </a:p>
      </dgm:t>
    </dgm:pt>
    <dgm:pt modelId="{B5E6502A-9BF4-4D90-B745-6D10F3FC8F7F}" type="parTrans" cxnId="{FA870E41-BFEF-4847-9ADD-DF2DE7A3C314}">
      <dgm:prSet/>
      <dgm:spPr/>
      <dgm:t>
        <a:bodyPr/>
        <a:lstStyle/>
        <a:p>
          <a:endParaRPr lang="en-US" sz="1400">
            <a:latin typeface="Palatino Linotype" panose="02040502050505030304" pitchFamily="18" charset="0"/>
          </a:endParaRPr>
        </a:p>
      </dgm:t>
    </dgm:pt>
    <dgm:pt modelId="{8B5F5F1E-E742-4B31-A883-2EA94F5190E8}" type="sibTrans" cxnId="{FA870E41-BFEF-4847-9ADD-DF2DE7A3C314}">
      <dgm:prSet/>
      <dgm:spPr/>
      <dgm:t>
        <a:bodyPr/>
        <a:lstStyle/>
        <a:p>
          <a:endParaRPr lang="en-US" sz="1400">
            <a:latin typeface="Palatino Linotype" panose="02040502050505030304" pitchFamily="18" charset="0"/>
          </a:endParaRPr>
        </a:p>
      </dgm:t>
    </dgm:pt>
    <dgm:pt modelId="{C29516C2-56BF-445C-B23E-92EE6D7A27F4}">
      <dgm:prSet custT="1"/>
      <dgm:spPr/>
      <dgm:t>
        <a:bodyPr/>
        <a:lstStyle/>
        <a:p>
          <a:pPr rtl="0"/>
          <a:r>
            <a:rPr lang="en-US" sz="1400" dirty="0" smtClean="0">
              <a:latin typeface="Palatino Linotype" panose="02040502050505030304" pitchFamily="18" charset="0"/>
            </a:rPr>
            <a:t>Conduct sector studies on the impact of turnover/asset based thresholds in different sectors and consider introduction of sectorial thresholds</a:t>
          </a:r>
          <a:endParaRPr lang="en-US" sz="1400" dirty="0">
            <a:latin typeface="Palatino Linotype" panose="02040502050505030304" pitchFamily="18" charset="0"/>
          </a:endParaRPr>
        </a:p>
      </dgm:t>
    </dgm:pt>
    <dgm:pt modelId="{16DCAA9E-7EE4-44A4-B170-7AED1B406BBA}" type="parTrans" cxnId="{FB394BEF-8B08-43EF-A9A2-45BE0AE62DF5}">
      <dgm:prSet/>
      <dgm:spPr/>
      <dgm:t>
        <a:bodyPr/>
        <a:lstStyle/>
        <a:p>
          <a:endParaRPr lang="en-US" sz="1400">
            <a:latin typeface="Palatino Linotype" panose="02040502050505030304" pitchFamily="18" charset="0"/>
          </a:endParaRPr>
        </a:p>
      </dgm:t>
    </dgm:pt>
    <dgm:pt modelId="{C3176CA9-A0DE-412B-A8AA-8E9D2B2DC70A}" type="sibTrans" cxnId="{FB394BEF-8B08-43EF-A9A2-45BE0AE62DF5}">
      <dgm:prSet/>
      <dgm:spPr/>
      <dgm:t>
        <a:bodyPr/>
        <a:lstStyle/>
        <a:p>
          <a:endParaRPr lang="en-US" sz="1400">
            <a:latin typeface="Palatino Linotype" panose="02040502050505030304" pitchFamily="18" charset="0"/>
          </a:endParaRPr>
        </a:p>
      </dgm:t>
    </dgm:pt>
    <dgm:pt modelId="{F315A3FB-2F44-4FE7-875F-D1E95B93CD8D}">
      <dgm:prSet custT="1"/>
      <dgm:spPr/>
      <dgm:t>
        <a:bodyPr/>
        <a:lstStyle/>
        <a:p>
          <a:pPr rtl="0"/>
          <a:r>
            <a:rPr lang="en-US" sz="1400" dirty="0" smtClean="0">
              <a:latin typeface="Palatino Linotype" panose="02040502050505030304" pitchFamily="18" charset="0"/>
            </a:rPr>
            <a:t>Further research on the effectiveness of size-of-transaction/transaction-value-test, share-of-supply-test, global-turnover-based thresholds</a:t>
          </a:r>
          <a:endParaRPr lang="en-US" sz="1400" dirty="0">
            <a:latin typeface="Palatino Linotype" panose="02040502050505030304" pitchFamily="18" charset="0"/>
          </a:endParaRPr>
        </a:p>
      </dgm:t>
    </dgm:pt>
    <dgm:pt modelId="{DC1B50C9-4610-4B61-A7F4-0BF6A946B7FC}" type="parTrans" cxnId="{EBBF7360-22CF-4A58-B268-B274F802C66B}">
      <dgm:prSet/>
      <dgm:spPr/>
      <dgm:t>
        <a:bodyPr/>
        <a:lstStyle/>
        <a:p>
          <a:endParaRPr lang="en-US" sz="1400">
            <a:latin typeface="Palatino Linotype" panose="02040502050505030304" pitchFamily="18" charset="0"/>
          </a:endParaRPr>
        </a:p>
      </dgm:t>
    </dgm:pt>
    <dgm:pt modelId="{881A56A2-F8E6-4B5F-8732-ACE6ADB888C9}" type="sibTrans" cxnId="{EBBF7360-22CF-4A58-B268-B274F802C66B}">
      <dgm:prSet/>
      <dgm:spPr/>
      <dgm:t>
        <a:bodyPr/>
        <a:lstStyle/>
        <a:p>
          <a:endParaRPr lang="en-US" sz="1400">
            <a:latin typeface="Palatino Linotype" panose="02040502050505030304" pitchFamily="18" charset="0"/>
          </a:endParaRPr>
        </a:p>
      </dgm:t>
    </dgm:pt>
    <dgm:pt modelId="{4BE282A9-D456-43F3-909D-583A85786BE4}">
      <dgm:prSet custT="1"/>
      <dgm:spPr/>
      <dgm:t>
        <a:bodyPr/>
        <a:lstStyle/>
        <a:p>
          <a:pPr rtl="0"/>
          <a:r>
            <a:rPr lang="en-US" sz="1400" dirty="0" smtClean="0">
              <a:latin typeface="Palatino Linotype" panose="02040502050505030304" pitchFamily="18" charset="0"/>
            </a:rPr>
            <a:t>Introduce market-share-threshold-tests to prevent gun-jumping by capturing excluded mergers not-requiring notification but are likely to give rise to competition concerns. Additionally, this can also capture digital transactions whose market-value is not necessarily on the revenue but rather on other factors such as the number of subscribers, big data, etc., where such factors promote a higher competitive edge and hence more market shares.</a:t>
          </a:r>
          <a:endParaRPr lang="en-US" sz="1400" dirty="0">
            <a:latin typeface="Palatino Linotype" panose="02040502050505030304" pitchFamily="18" charset="0"/>
          </a:endParaRPr>
        </a:p>
      </dgm:t>
    </dgm:pt>
    <dgm:pt modelId="{AD8909EB-6C77-4042-8A6D-881620C68C9B}" type="parTrans" cxnId="{0565F866-E753-4540-A508-03C41A31A0B8}">
      <dgm:prSet/>
      <dgm:spPr/>
      <dgm:t>
        <a:bodyPr/>
        <a:lstStyle/>
        <a:p>
          <a:endParaRPr lang="en-US" sz="1400">
            <a:latin typeface="Palatino Linotype" panose="02040502050505030304" pitchFamily="18" charset="0"/>
          </a:endParaRPr>
        </a:p>
      </dgm:t>
    </dgm:pt>
    <dgm:pt modelId="{F7F9F195-6222-44C8-9518-F91BCFA03D25}" type="sibTrans" cxnId="{0565F866-E753-4540-A508-03C41A31A0B8}">
      <dgm:prSet/>
      <dgm:spPr/>
      <dgm:t>
        <a:bodyPr/>
        <a:lstStyle/>
        <a:p>
          <a:endParaRPr lang="en-US" sz="1400">
            <a:latin typeface="Palatino Linotype" panose="02040502050505030304" pitchFamily="18" charset="0"/>
          </a:endParaRPr>
        </a:p>
      </dgm:t>
    </dgm:pt>
    <dgm:pt modelId="{B0824F94-43FA-44DF-A1BD-0A0F948AC77B}" type="pres">
      <dgm:prSet presAssocID="{92D43A89-7730-4A6E-808A-9340D0557E98}" presName="linear" presStyleCnt="0">
        <dgm:presLayoutVars>
          <dgm:animLvl val="lvl"/>
          <dgm:resizeHandles val="exact"/>
        </dgm:presLayoutVars>
      </dgm:prSet>
      <dgm:spPr/>
      <dgm:t>
        <a:bodyPr/>
        <a:lstStyle/>
        <a:p>
          <a:endParaRPr lang="en-US"/>
        </a:p>
      </dgm:t>
    </dgm:pt>
    <dgm:pt modelId="{A20382A6-90B4-4B6C-95D9-065FB71D12D7}" type="pres">
      <dgm:prSet presAssocID="{56F459B4-CFCA-450F-8FB2-BC5A622C1F8C}" presName="parentText" presStyleLbl="node1" presStyleIdx="0" presStyleCnt="2">
        <dgm:presLayoutVars>
          <dgm:chMax val="0"/>
          <dgm:bulletEnabled val="1"/>
        </dgm:presLayoutVars>
      </dgm:prSet>
      <dgm:spPr/>
      <dgm:t>
        <a:bodyPr/>
        <a:lstStyle/>
        <a:p>
          <a:endParaRPr lang="en-US"/>
        </a:p>
      </dgm:t>
    </dgm:pt>
    <dgm:pt modelId="{1BDE3D7D-FFFF-4EF5-9750-7FA1805C4BC7}" type="pres">
      <dgm:prSet presAssocID="{56F459B4-CFCA-450F-8FB2-BC5A622C1F8C}" presName="childText" presStyleLbl="revTx" presStyleIdx="0" presStyleCnt="2">
        <dgm:presLayoutVars>
          <dgm:bulletEnabled val="1"/>
        </dgm:presLayoutVars>
      </dgm:prSet>
      <dgm:spPr/>
      <dgm:t>
        <a:bodyPr/>
        <a:lstStyle/>
        <a:p>
          <a:endParaRPr lang="en-US"/>
        </a:p>
      </dgm:t>
    </dgm:pt>
    <dgm:pt modelId="{56841B6E-5EC4-483D-92D7-71F39179659C}" type="pres">
      <dgm:prSet presAssocID="{A5B6BD0E-3405-4852-A50F-7A08C4162C5A}" presName="parentText" presStyleLbl="node1" presStyleIdx="1" presStyleCnt="2">
        <dgm:presLayoutVars>
          <dgm:chMax val="0"/>
          <dgm:bulletEnabled val="1"/>
        </dgm:presLayoutVars>
      </dgm:prSet>
      <dgm:spPr/>
      <dgm:t>
        <a:bodyPr/>
        <a:lstStyle/>
        <a:p>
          <a:endParaRPr lang="en-US"/>
        </a:p>
      </dgm:t>
    </dgm:pt>
    <dgm:pt modelId="{F8DEBA1F-BF30-4364-87BA-978E83DAE804}" type="pres">
      <dgm:prSet presAssocID="{A5B6BD0E-3405-4852-A50F-7A08C4162C5A}" presName="childText" presStyleLbl="revTx" presStyleIdx="1" presStyleCnt="2">
        <dgm:presLayoutVars>
          <dgm:bulletEnabled val="1"/>
        </dgm:presLayoutVars>
      </dgm:prSet>
      <dgm:spPr/>
      <dgm:t>
        <a:bodyPr/>
        <a:lstStyle/>
        <a:p>
          <a:endParaRPr lang="en-US"/>
        </a:p>
      </dgm:t>
    </dgm:pt>
  </dgm:ptLst>
  <dgm:cxnLst>
    <dgm:cxn modelId="{DDB468E3-3B26-48BD-97AA-F55B73D2D134}" type="presOf" srcId="{C29516C2-56BF-445C-B23E-92EE6D7A27F4}" destId="{F8DEBA1F-BF30-4364-87BA-978E83DAE804}" srcOrd="0" destOrd="0" presId="urn:microsoft.com/office/officeart/2005/8/layout/vList2"/>
    <dgm:cxn modelId="{29592F71-1C53-4208-8AF7-EA752DC4136A}" type="presOf" srcId="{92D43A89-7730-4A6E-808A-9340D0557E98}" destId="{B0824F94-43FA-44DF-A1BD-0A0F948AC77B}" srcOrd="0" destOrd="0" presId="urn:microsoft.com/office/officeart/2005/8/layout/vList2"/>
    <dgm:cxn modelId="{30B3C090-9302-406C-87F1-4E2DDB396B37}" type="presOf" srcId="{F315A3FB-2F44-4FE7-875F-D1E95B93CD8D}" destId="{F8DEBA1F-BF30-4364-87BA-978E83DAE804}" srcOrd="0" destOrd="1" presId="urn:microsoft.com/office/officeart/2005/8/layout/vList2"/>
    <dgm:cxn modelId="{5479874E-A3DE-45D9-BB7A-8DFC561935BA}" type="presOf" srcId="{A1790DFC-ECDE-487F-8DD3-00D42C8D5D5D}" destId="{1BDE3D7D-FFFF-4EF5-9750-7FA1805C4BC7}" srcOrd="0" destOrd="0" presId="urn:microsoft.com/office/officeart/2005/8/layout/vList2"/>
    <dgm:cxn modelId="{93563C39-CDE7-471C-8C38-14E20153BF79}" type="presOf" srcId="{4BE282A9-D456-43F3-909D-583A85786BE4}" destId="{F8DEBA1F-BF30-4364-87BA-978E83DAE804}" srcOrd="0" destOrd="2" presId="urn:microsoft.com/office/officeart/2005/8/layout/vList2"/>
    <dgm:cxn modelId="{0565F866-E753-4540-A508-03C41A31A0B8}" srcId="{A5B6BD0E-3405-4852-A50F-7A08C4162C5A}" destId="{4BE282A9-D456-43F3-909D-583A85786BE4}" srcOrd="2" destOrd="0" parTransId="{AD8909EB-6C77-4042-8A6D-881620C68C9B}" sibTransId="{F7F9F195-6222-44C8-9518-F91BCFA03D25}"/>
    <dgm:cxn modelId="{D0D92192-5C8B-4769-8DE6-6F7882959BBC}" srcId="{A1790DFC-ECDE-487F-8DD3-00D42C8D5D5D}" destId="{7A72199A-0D69-406F-973B-647D98D93A67}" srcOrd="0" destOrd="0" parTransId="{C8B2DE79-D959-41B6-9C07-F2C401BF7AF6}" sibTransId="{B6795876-EC3C-4755-8E52-59F816B2CC82}"/>
    <dgm:cxn modelId="{04D79482-2F71-4925-9AAD-E11ED3380375}" type="presOf" srcId="{A5B6BD0E-3405-4852-A50F-7A08C4162C5A}" destId="{56841B6E-5EC4-483D-92D7-71F39179659C}" srcOrd="0" destOrd="0" presId="urn:microsoft.com/office/officeart/2005/8/layout/vList2"/>
    <dgm:cxn modelId="{CC8F4DF3-01B2-4B6E-9A42-235D7A91C02D}" srcId="{92D43A89-7730-4A6E-808A-9340D0557E98}" destId="{56F459B4-CFCA-450F-8FB2-BC5A622C1F8C}" srcOrd="0" destOrd="0" parTransId="{E7CF9E7A-3DED-4073-974E-64DEB8BE55FC}" sibTransId="{B5A624C4-36DF-4A5F-BEDD-08EEAFA8BA44}"/>
    <dgm:cxn modelId="{0DD21B19-BC92-4B5D-9B1C-5B7240D4C513}" srcId="{56F459B4-CFCA-450F-8FB2-BC5A622C1F8C}" destId="{A1790DFC-ECDE-487F-8DD3-00D42C8D5D5D}" srcOrd="0" destOrd="0" parTransId="{B101A468-4F92-4E37-8ADF-A082EFC8DD01}" sibTransId="{5E6EC322-E903-4F9E-A3D2-409864B8EE66}"/>
    <dgm:cxn modelId="{1CB1FEB6-08AF-4444-A840-5887915BF8AF}" type="presOf" srcId="{56F459B4-CFCA-450F-8FB2-BC5A622C1F8C}" destId="{A20382A6-90B4-4B6C-95D9-065FB71D12D7}" srcOrd="0" destOrd="0" presId="urn:microsoft.com/office/officeart/2005/8/layout/vList2"/>
    <dgm:cxn modelId="{FB394BEF-8B08-43EF-A9A2-45BE0AE62DF5}" srcId="{A5B6BD0E-3405-4852-A50F-7A08C4162C5A}" destId="{C29516C2-56BF-445C-B23E-92EE6D7A27F4}" srcOrd="0" destOrd="0" parTransId="{16DCAA9E-7EE4-44A4-B170-7AED1B406BBA}" sibTransId="{C3176CA9-A0DE-412B-A8AA-8E9D2B2DC70A}"/>
    <dgm:cxn modelId="{F553FFE8-5AEC-4A7D-B8A4-DA22CDD1AE4A}" type="presOf" srcId="{7A72199A-0D69-406F-973B-647D98D93A67}" destId="{1BDE3D7D-FFFF-4EF5-9750-7FA1805C4BC7}" srcOrd="0" destOrd="1" presId="urn:microsoft.com/office/officeart/2005/8/layout/vList2"/>
    <dgm:cxn modelId="{3BF50938-8D15-4CBD-BBE6-E8EC87AB2301}" type="presOf" srcId="{9A52595A-3147-4A8F-A460-DE7039BE5CFA}" destId="{1BDE3D7D-FFFF-4EF5-9750-7FA1805C4BC7}" srcOrd="0" destOrd="2" presId="urn:microsoft.com/office/officeart/2005/8/layout/vList2"/>
    <dgm:cxn modelId="{FA870E41-BFEF-4847-9ADD-DF2DE7A3C314}" srcId="{92D43A89-7730-4A6E-808A-9340D0557E98}" destId="{A5B6BD0E-3405-4852-A50F-7A08C4162C5A}" srcOrd="1" destOrd="0" parTransId="{B5E6502A-9BF4-4D90-B745-6D10F3FC8F7F}" sibTransId="{8B5F5F1E-E742-4B31-A883-2EA94F5190E8}"/>
    <dgm:cxn modelId="{08A019CA-9F31-456B-BA02-ECEA54AA7DC1}" srcId="{A1790DFC-ECDE-487F-8DD3-00D42C8D5D5D}" destId="{9A52595A-3147-4A8F-A460-DE7039BE5CFA}" srcOrd="1" destOrd="0" parTransId="{67AF31FD-97CC-4F5B-B931-42041D27905C}" sibTransId="{9316D820-0843-467C-B258-5B23919C3E71}"/>
    <dgm:cxn modelId="{EBBF7360-22CF-4A58-B268-B274F802C66B}" srcId="{A5B6BD0E-3405-4852-A50F-7A08C4162C5A}" destId="{F315A3FB-2F44-4FE7-875F-D1E95B93CD8D}" srcOrd="1" destOrd="0" parTransId="{DC1B50C9-4610-4B61-A7F4-0BF6A946B7FC}" sibTransId="{881A56A2-F8E6-4B5F-8732-ACE6ADB888C9}"/>
    <dgm:cxn modelId="{085EBCF4-0DA0-41E9-8A1B-D0FC28DE4911}" type="presParOf" srcId="{B0824F94-43FA-44DF-A1BD-0A0F948AC77B}" destId="{A20382A6-90B4-4B6C-95D9-065FB71D12D7}" srcOrd="0" destOrd="0" presId="urn:microsoft.com/office/officeart/2005/8/layout/vList2"/>
    <dgm:cxn modelId="{94F88C61-B447-4889-903F-1B3D19C85079}" type="presParOf" srcId="{B0824F94-43FA-44DF-A1BD-0A0F948AC77B}" destId="{1BDE3D7D-FFFF-4EF5-9750-7FA1805C4BC7}" srcOrd="1" destOrd="0" presId="urn:microsoft.com/office/officeart/2005/8/layout/vList2"/>
    <dgm:cxn modelId="{CD6489DF-E35E-48B8-8C69-B20EAAA0A99E}" type="presParOf" srcId="{B0824F94-43FA-44DF-A1BD-0A0F948AC77B}" destId="{56841B6E-5EC4-483D-92D7-71F39179659C}" srcOrd="2" destOrd="0" presId="urn:microsoft.com/office/officeart/2005/8/layout/vList2"/>
    <dgm:cxn modelId="{98EB706F-6D27-4C43-8F06-46569845542F}" type="presParOf" srcId="{B0824F94-43FA-44DF-A1BD-0A0F948AC77B}" destId="{F8DEBA1F-BF30-4364-87BA-978E83DAE804}"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16CC4D-6DB1-4301-8CD3-CB2DE295744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81B517FD-0F7A-4EDA-981D-F29561E2445B}">
      <dgm:prSet phldrT="[Text]" custT="1"/>
      <dgm:spPr/>
      <dgm:t>
        <a:bodyPr/>
        <a:lstStyle/>
        <a:p>
          <a:r>
            <a:rPr lang="en-US" sz="1400" dirty="0" smtClean="0">
              <a:latin typeface="Palatino Linotype" panose="02040502050505030304" pitchFamily="18" charset="0"/>
            </a:rPr>
            <a:t>EU/France</a:t>
          </a:r>
          <a:endParaRPr lang="en-US" sz="1400" dirty="0">
            <a:latin typeface="Palatino Linotype" panose="02040502050505030304" pitchFamily="18" charset="0"/>
          </a:endParaRPr>
        </a:p>
      </dgm:t>
    </dgm:pt>
    <dgm:pt modelId="{C79D409F-F478-4988-89C1-D62675D5FD07}" type="parTrans" cxnId="{11262174-B72A-46B2-87D1-EAF687559ED7}">
      <dgm:prSet/>
      <dgm:spPr/>
      <dgm:t>
        <a:bodyPr/>
        <a:lstStyle/>
        <a:p>
          <a:endParaRPr lang="en-US" sz="1400">
            <a:latin typeface="Palatino Linotype" panose="02040502050505030304" pitchFamily="18" charset="0"/>
          </a:endParaRPr>
        </a:p>
      </dgm:t>
    </dgm:pt>
    <dgm:pt modelId="{462B7EAE-CF31-4F46-99DE-9ABB77EB056C}" type="sibTrans" cxnId="{11262174-B72A-46B2-87D1-EAF687559ED7}">
      <dgm:prSet/>
      <dgm:spPr/>
      <dgm:t>
        <a:bodyPr/>
        <a:lstStyle/>
        <a:p>
          <a:endParaRPr lang="en-US" sz="1400">
            <a:latin typeface="Palatino Linotype" panose="02040502050505030304" pitchFamily="18" charset="0"/>
          </a:endParaRPr>
        </a:p>
      </dgm:t>
    </dgm:pt>
    <dgm:pt modelId="{0C059777-05BC-4970-91C6-3A6B61B67E48}">
      <dgm:prSet phldrT="[Text]" custT="1"/>
      <dgm:spPr/>
      <dgm:t>
        <a:bodyPr/>
        <a:lstStyle/>
        <a:p>
          <a:r>
            <a:rPr lang="en-US" sz="1400" dirty="0" smtClean="0">
              <a:latin typeface="Palatino Linotype" panose="02040502050505030304" pitchFamily="18" charset="0"/>
            </a:rPr>
            <a:t>Veto Rights</a:t>
          </a:r>
          <a:endParaRPr lang="en-US" sz="1400" dirty="0">
            <a:latin typeface="Palatino Linotype" panose="02040502050505030304" pitchFamily="18" charset="0"/>
          </a:endParaRPr>
        </a:p>
      </dgm:t>
    </dgm:pt>
    <dgm:pt modelId="{81053DAF-353F-444B-BE8D-030B4409B547}" type="parTrans" cxnId="{0F58B381-3F2E-4CDA-B0B3-57A6B5D2DD8F}">
      <dgm:prSet/>
      <dgm:spPr/>
      <dgm:t>
        <a:bodyPr/>
        <a:lstStyle/>
        <a:p>
          <a:endParaRPr lang="en-US" sz="1400">
            <a:latin typeface="Palatino Linotype" panose="02040502050505030304" pitchFamily="18" charset="0"/>
          </a:endParaRPr>
        </a:p>
      </dgm:t>
    </dgm:pt>
    <dgm:pt modelId="{37592E95-CE6A-4EED-BFDC-B3E005FFE1E5}" type="sibTrans" cxnId="{0F58B381-3F2E-4CDA-B0B3-57A6B5D2DD8F}">
      <dgm:prSet/>
      <dgm:spPr/>
      <dgm:t>
        <a:bodyPr/>
        <a:lstStyle/>
        <a:p>
          <a:endParaRPr lang="en-US" sz="1400">
            <a:latin typeface="Palatino Linotype" panose="02040502050505030304" pitchFamily="18" charset="0"/>
          </a:endParaRPr>
        </a:p>
      </dgm:t>
    </dgm:pt>
    <dgm:pt modelId="{FB50C624-CC85-4E6E-80A5-6D9A697EFCD9}">
      <dgm:prSet phldrT="[Text]" custT="1"/>
      <dgm:spPr/>
      <dgm:t>
        <a:bodyPr/>
        <a:lstStyle/>
        <a:p>
          <a:r>
            <a:rPr lang="en-US" sz="1400" dirty="0" err="1" smtClean="0">
              <a:latin typeface="Palatino Linotype" panose="02040502050505030304" pitchFamily="18" charset="0"/>
            </a:rPr>
            <a:t>Defacto</a:t>
          </a:r>
          <a:r>
            <a:rPr lang="en-US" sz="1400" dirty="0" smtClean="0">
              <a:latin typeface="Palatino Linotype" panose="02040502050505030304" pitchFamily="18" charset="0"/>
            </a:rPr>
            <a:t> Control</a:t>
          </a:r>
          <a:endParaRPr lang="en-US" sz="1400" dirty="0">
            <a:latin typeface="Palatino Linotype" panose="02040502050505030304" pitchFamily="18" charset="0"/>
          </a:endParaRPr>
        </a:p>
      </dgm:t>
    </dgm:pt>
    <dgm:pt modelId="{8C1AB713-8921-4A7A-BE6B-E9555D804967}" type="parTrans" cxnId="{4D4DD52A-7EB5-4C7E-84C2-E8F82DC86D4F}">
      <dgm:prSet/>
      <dgm:spPr/>
      <dgm:t>
        <a:bodyPr/>
        <a:lstStyle/>
        <a:p>
          <a:endParaRPr lang="en-US" sz="1400">
            <a:latin typeface="Palatino Linotype" panose="02040502050505030304" pitchFamily="18" charset="0"/>
          </a:endParaRPr>
        </a:p>
      </dgm:t>
    </dgm:pt>
    <dgm:pt modelId="{D151807D-1660-41A7-BEB1-5460AF430674}" type="sibTrans" cxnId="{4D4DD52A-7EB5-4C7E-84C2-E8F82DC86D4F}">
      <dgm:prSet/>
      <dgm:spPr/>
      <dgm:t>
        <a:bodyPr/>
        <a:lstStyle/>
        <a:p>
          <a:endParaRPr lang="en-US" sz="1400">
            <a:latin typeface="Palatino Linotype" panose="02040502050505030304" pitchFamily="18" charset="0"/>
          </a:endParaRPr>
        </a:p>
      </dgm:t>
    </dgm:pt>
    <dgm:pt modelId="{6847B6CF-DE93-40DA-A2DF-5E890A389DE5}">
      <dgm:prSet phldrT="[Text]" custT="1"/>
      <dgm:spPr/>
      <dgm:t>
        <a:bodyPr/>
        <a:lstStyle/>
        <a:p>
          <a:r>
            <a:rPr lang="en-US" sz="1400" dirty="0" smtClean="0">
              <a:latin typeface="Palatino Linotype" panose="02040502050505030304" pitchFamily="18" charset="0"/>
            </a:rPr>
            <a:t>UK (CMA)</a:t>
          </a:r>
          <a:endParaRPr lang="en-US" sz="1400" dirty="0">
            <a:latin typeface="Palatino Linotype" panose="02040502050505030304" pitchFamily="18" charset="0"/>
          </a:endParaRPr>
        </a:p>
      </dgm:t>
    </dgm:pt>
    <dgm:pt modelId="{1B5CC9D6-5275-4861-8247-8A64675552F0}" type="parTrans" cxnId="{F625962E-E37B-400D-8D0F-6D46B729A935}">
      <dgm:prSet/>
      <dgm:spPr/>
      <dgm:t>
        <a:bodyPr/>
        <a:lstStyle/>
        <a:p>
          <a:endParaRPr lang="en-US" sz="1400">
            <a:latin typeface="Palatino Linotype" panose="02040502050505030304" pitchFamily="18" charset="0"/>
          </a:endParaRPr>
        </a:p>
      </dgm:t>
    </dgm:pt>
    <dgm:pt modelId="{34E839F7-3D6A-4AED-9063-D883161D4876}" type="sibTrans" cxnId="{F625962E-E37B-400D-8D0F-6D46B729A935}">
      <dgm:prSet/>
      <dgm:spPr/>
      <dgm:t>
        <a:bodyPr/>
        <a:lstStyle/>
        <a:p>
          <a:endParaRPr lang="en-US" sz="1400">
            <a:latin typeface="Palatino Linotype" panose="02040502050505030304" pitchFamily="18" charset="0"/>
          </a:endParaRPr>
        </a:p>
      </dgm:t>
    </dgm:pt>
    <dgm:pt modelId="{D49805D3-36EB-4ADF-99C7-0A83AB8594BA}">
      <dgm:prSet phldrT="[Text]" custT="1"/>
      <dgm:spPr/>
      <dgm:t>
        <a:bodyPr/>
        <a:lstStyle/>
        <a:p>
          <a:r>
            <a:rPr lang="en-US" sz="1400" dirty="0" smtClean="0">
              <a:latin typeface="Palatino Linotype" panose="02040502050505030304" pitchFamily="18" charset="0"/>
            </a:rPr>
            <a:t>Percentage shareholding &amp; board sitting</a:t>
          </a:r>
          <a:endParaRPr lang="en-US" sz="1400" dirty="0">
            <a:latin typeface="Palatino Linotype" panose="02040502050505030304" pitchFamily="18" charset="0"/>
          </a:endParaRPr>
        </a:p>
      </dgm:t>
    </dgm:pt>
    <dgm:pt modelId="{2FD568E6-F39D-4C5B-BBF0-7639E1FD0E4B}" type="parTrans" cxnId="{A8EADA31-A030-4441-8162-8B87D5D34B12}">
      <dgm:prSet/>
      <dgm:spPr/>
      <dgm:t>
        <a:bodyPr/>
        <a:lstStyle/>
        <a:p>
          <a:endParaRPr lang="en-US" sz="1400">
            <a:latin typeface="Palatino Linotype" panose="02040502050505030304" pitchFamily="18" charset="0"/>
          </a:endParaRPr>
        </a:p>
      </dgm:t>
    </dgm:pt>
    <dgm:pt modelId="{388CAB28-33CC-4CBE-9B5F-FAC293029791}" type="sibTrans" cxnId="{A8EADA31-A030-4441-8162-8B87D5D34B12}">
      <dgm:prSet/>
      <dgm:spPr/>
      <dgm:t>
        <a:bodyPr/>
        <a:lstStyle/>
        <a:p>
          <a:endParaRPr lang="en-US" sz="1400">
            <a:latin typeface="Palatino Linotype" panose="02040502050505030304" pitchFamily="18" charset="0"/>
          </a:endParaRPr>
        </a:p>
      </dgm:t>
    </dgm:pt>
    <dgm:pt modelId="{B6931090-EF52-4908-B91F-BDF3F8E6D588}">
      <dgm:prSet phldrT="[Text]" custT="1"/>
      <dgm:spPr/>
      <dgm:t>
        <a:bodyPr/>
        <a:lstStyle/>
        <a:p>
          <a:r>
            <a:rPr lang="en-US" sz="1400" dirty="0" err="1" smtClean="0">
              <a:latin typeface="Palatino Linotype" panose="02040502050505030304" pitchFamily="18" charset="0"/>
            </a:rPr>
            <a:t>Defacto</a:t>
          </a:r>
          <a:r>
            <a:rPr lang="en-US" sz="1400" dirty="0" smtClean="0">
              <a:latin typeface="Palatino Linotype" panose="02040502050505030304" pitchFamily="18" charset="0"/>
            </a:rPr>
            <a:t> control (target’s policies) Amazon &amp; </a:t>
          </a:r>
          <a:r>
            <a:rPr lang="en-US" sz="1400" dirty="0" err="1" smtClean="0">
              <a:latin typeface="Palatino Linotype" panose="02040502050505030304" pitchFamily="18" charset="0"/>
            </a:rPr>
            <a:t>Deliveroo</a:t>
          </a:r>
          <a:r>
            <a:rPr lang="en-US" sz="1400" dirty="0" smtClean="0">
              <a:latin typeface="Palatino Linotype" panose="02040502050505030304" pitchFamily="18" charset="0"/>
            </a:rPr>
            <a:t> case</a:t>
          </a:r>
          <a:endParaRPr lang="en-US" sz="1400" dirty="0">
            <a:latin typeface="Palatino Linotype" panose="02040502050505030304" pitchFamily="18" charset="0"/>
          </a:endParaRPr>
        </a:p>
      </dgm:t>
    </dgm:pt>
    <dgm:pt modelId="{B2694D54-57FF-4EEE-95A3-8BA642E7A02E}" type="parTrans" cxnId="{93CB25E4-53E4-4BE7-80B1-B0BAA2EE80A8}">
      <dgm:prSet/>
      <dgm:spPr/>
      <dgm:t>
        <a:bodyPr/>
        <a:lstStyle/>
        <a:p>
          <a:endParaRPr lang="en-US" sz="1400">
            <a:latin typeface="Palatino Linotype" panose="02040502050505030304" pitchFamily="18" charset="0"/>
          </a:endParaRPr>
        </a:p>
      </dgm:t>
    </dgm:pt>
    <dgm:pt modelId="{E96F870D-DF35-43BD-BC7B-FC5B60A3761C}" type="sibTrans" cxnId="{93CB25E4-53E4-4BE7-80B1-B0BAA2EE80A8}">
      <dgm:prSet/>
      <dgm:spPr/>
      <dgm:t>
        <a:bodyPr/>
        <a:lstStyle/>
        <a:p>
          <a:endParaRPr lang="en-US" sz="1400">
            <a:latin typeface="Palatino Linotype" panose="02040502050505030304" pitchFamily="18" charset="0"/>
          </a:endParaRPr>
        </a:p>
      </dgm:t>
    </dgm:pt>
    <dgm:pt modelId="{2D03AD2E-D759-4529-9F77-158E4F28BE09}">
      <dgm:prSet phldrT="[Text]" custT="1"/>
      <dgm:spPr/>
      <dgm:t>
        <a:bodyPr/>
        <a:lstStyle/>
        <a:p>
          <a:r>
            <a:rPr lang="en-US" sz="1400" dirty="0" smtClean="0">
              <a:latin typeface="Palatino Linotype" panose="02040502050505030304" pitchFamily="18" charset="0"/>
            </a:rPr>
            <a:t>OECD</a:t>
          </a:r>
          <a:endParaRPr lang="en-US" sz="1400" dirty="0">
            <a:latin typeface="Palatino Linotype" panose="02040502050505030304" pitchFamily="18" charset="0"/>
          </a:endParaRPr>
        </a:p>
      </dgm:t>
    </dgm:pt>
    <dgm:pt modelId="{FD0880F0-577B-4655-BB10-9FFE1BD60D99}" type="parTrans" cxnId="{C60CC541-4FB3-4584-A7D7-B42CB0E5F6B3}">
      <dgm:prSet/>
      <dgm:spPr/>
      <dgm:t>
        <a:bodyPr/>
        <a:lstStyle/>
        <a:p>
          <a:endParaRPr lang="en-US" sz="1400">
            <a:latin typeface="Palatino Linotype" panose="02040502050505030304" pitchFamily="18" charset="0"/>
          </a:endParaRPr>
        </a:p>
      </dgm:t>
    </dgm:pt>
    <dgm:pt modelId="{CAAB1597-D450-4495-BFC7-D7B8D5AA9FEB}" type="sibTrans" cxnId="{C60CC541-4FB3-4584-A7D7-B42CB0E5F6B3}">
      <dgm:prSet/>
      <dgm:spPr/>
      <dgm:t>
        <a:bodyPr/>
        <a:lstStyle/>
        <a:p>
          <a:endParaRPr lang="en-US" sz="1400">
            <a:latin typeface="Palatino Linotype" panose="02040502050505030304" pitchFamily="18" charset="0"/>
          </a:endParaRPr>
        </a:p>
      </dgm:t>
    </dgm:pt>
    <dgm:pt modelId="{9E55D665-D970-47A8-AA9B-119E64CFC13F}">
      <dgm:prSet phldrT="[Text]" custT="1"/>
      <dgm:spPr/>
      <dgm:t>
        <a:bodyPr/>
        <a:lstStyle/>
        <a:p>
          <a:r>
            <a:rPr lang="en-US" sz="1400" dirty="0" smtClean="0">
              <a:latin typeface="Palatino Linotype" panose="02040502050505030304" pitchFamily="18" charset="0"/>
            </a:rPr>
            <a:t>Several factors(access to info, commercial influence, degree of control on management)</a:t>
          </a:r>
          <a:endParaRPr lang="en-US" sz="1400" dirty="0">
            <a:latin typeface="Palatino Linotype" panose="02040502050505030304" pitchFamily="18" charset="0"/>
          </a:endParaRPr>
        </a:p>
      </dgm:t>
    </dgm:pt>
    <dgm:pt modelId="{CCC4D7A9-E47F-465D-BC2A-57F22B185163}" type="parTrans" cxnId="{90E8B130-634F-46DE-9648-FCE9D956CDC9}">
      <dgm:prSet/>
      <dgm:spPr/>
      <dgm:t>
        <a:bodyPr/>
        <a:lstStyle/>
        <a:p>
          <a:endParaRPr lang="en-US" sz="1400">
            <a:latin typeface="Palatino Linotype" panose="02040502050505030304" pitchFamily="18" charset="0"/>
          </a:endParaRPr>
        </a:p>
      </dgm:t>
    </dgm:pt>
    <dgm:pt modelId="{7349FC14-8754-41BD-A562-46ADF92B959D}" type="sibTrans" cxnId="{90E8B130-634F-46DE-9648-FCE9D956CDC9}">
      <dgm:prSet/>
      <dgm:spPr/>
      <dgm:t>
        <a:bodyPr/>
        <a:lstStyle/>
        <a:p>
          <a:endParaRPr lang="en-US" sz="1400">
            <a:latin typeface="Palatino Linotype" panose="02040502050505030304" pitchFamily="18" charset="0"/>
          </a:endParaRPr>
        </a:p>
      </dgm:t>
    </dgm:pt>
    <dgm:pt modelId="{74C10E85-CAC2-463D-A9CA-E0D7CBE77708}">
      <dgm:prSet phldrT="[Text]" custT="1"/>
      <dgm:spPr/>
      <dgm:t>
        <a:bodyPr/>
        <a:lstStyle/>
        <a:p>
          <a:r>
            <a:rPr lang="en-US" sz="1400" dirty="0" smtClean="0">
              <a:latin typeface="Palatino Linotype" panose="02040502050505030304" pitchFamily="18" charset="0"/>
            </a:rPr>
            <a:t>Common shareholding(TKR Case)</a:t>
          </a:r>
          <a:endParaRPr lang="en-US" sz="1400" dirty="0">
            <a:latin typeface="Palatino Linotype" panose="02040502050505030304" pitchFamily="18" charset="0"/>
          </a:endParaRPr>
        </a:p>
      </dgm:t>
    </dgm:pt>
    <dgm:pt modelId="{F01F0E47-1CBB-4C65-B318-A4787F859B21}" type="parTrans" cxnId="{92C982F3-D8B8-4C5A-9355-091D14986307}">
      <dgm:prSet/>
      <dgm:spPr/>
      <dgm:t>
        <a:bodyPr/>
        <a:lstStyle/>
        <a:p>
          <a:endParaRPr lang="en-US" sz="1400"/>
        </a:p>
      </dgm:t>
    </dgm:pt>
    <dgm:pt modelId="{9FC0DA50-7579-4BC1-9037-6C4DF6661516}" type="sibTrans" cxnId="{92C982F3-D8B8-4C5A-9355-091D14986307}">
      <dgm:prSet/>
      <dgm:spPr/>
      <dgm:t>
        <a:bodyPr/>
        <a:lstStyle/>
        <a:p>
          <a:endParaRPr lang="en-US" sz="1400"/>
        </a:p>
      </dgm:t>
    </dgm:pt>
    <dgm:pt modelId="{E3F26664-BB11-430D-9F85-11D11494E5D1}" type="pres">
      <dgm:prSet presAssocID="{A916CC4D-6DB1-4301-8CD3-CB2DE2957443}" presName="Name0" presStyleCnt="0">
        <dgm:presLayoutVars>
          <dgm:dir/>
          <dgm:animLvl val="lvl"/>
          <dgm:resizeHandles val="exact"/>
        </dgm:presLayoutVars>
      </dgm:prSet>
      <dgm:spPr/>
      <dgm:t>
        <a:bodyPr/>
        <a:lstStyle/>
        <a:p>
          <a:endParaRPr lang="en-US"/>
        </a:p>
      </dgm:t>
    </dgm:pt>
    <dgm:pt modelId="{9C666CFC-2DEF-4381-A06D-90C6E96BADDD}" type="pres">
      <dgm:prSet presAssocID="{81B517FD-0F7A-4EDA-981D-F29561E2445B}" presName="linNode" presStyleCnt="0"/>
      <dgm:spPr/>
    </dgm:pt>
    <dgm:pt modelId="{214AB423-9FEB-4E89-A676-B1A1CB5D6AFE}" type="pres">
      <dgm:prSet presAssocID="{81B517FD-0F7A-4EDA-981D-F29561E2445B}" presName="parentText" presStyleLbl="node1" presStyleIdx="0" presStyleCnt="3">
        <dgm:presLayoutVars>
          <dgm:chMax val="1"/>
          <dgm:bulletEnabled val="1"/>
        </dgm:presLayoutVars>
      </dgm:prSet>
      <dgm:spPr/>
      <dgm:t>
        <a:bodyPr/>
        <a:lstStyle/>
        <a:p>
          <a:endParaRPr lang="en-US"/>
        </a:p>
      </dgm:t>
    </dgm:pt>
    <dgm:pt modelId="{A44EDF72-A6D3-4DBE-BDCA-6EEE81EF8293}" type="pres">
      <dgm:prSet presAssocID="{81B517FD-0F7A-4EDA-981D-F29561E2445B}" presName="descendantText" presStyleLbl="alignAccFollowNode1" presStyleIdx="0" presStyleCnt="3">
        <dgm:presLayoutVars>
          <dgm:bulletEnabled val="1"/>
        </dgm:presLayoutVars>
      </dgm:prSet>
      <dgm:spPr/>
      <dgm:t>
        <a:bodyPr/>
        <a:lstStyle/>
        <a:p>
          <a:endParaRPr lang="en-US"/>
        </a:p>
      </dgm:t>
    </dgm:pt>
    <dgm:pt modelId="{701AA0FD-37B9-4076-86EB-92C5104EE820}" type="pres">
      <dgm:prSet presAssocID="{462B7EAE-CF31-4F46-99DE-9ABB77EB056C}" presName="sp" presStyleCnt="0"/>
      <dgm:spPr/>
    </dgm:pt>
    <dgm:pt modelId="{BBD2291B-F542-4EF1-A959-43CC75DEDA33}" type="pres">
      <dgm:prSet presAssocID="{6847B6CF-DE93-40DA-A2DF-5E890A389DE5}" presName="linNode" presStyleCnt="0"/>
      <dgm:spPr/>
    </dgm:pt>
    <dgm:pt modelId="{384F717F-892C-4E27-9468-775433669156}" type="pres">
      <dgm:prSet presAssocID="{6847B6CF-DE93-40DA-A2DF-5E890A389DE5}" presName="parentText" presStyleLbl="node1" presStyleIdx="1" presStyleCnt="3">
        <dgm:presLayoutVars>
          <dgm:chMax val="1"/>
          <dgm:bulletEnabled val="1"/>
        </dgm:presLayoutVars>
      </dgm:prSet>
      <dgm:spPr/>
      <dgm:t>
        <a:bodyPr/>
        <a:lstStyle/>
        <a:p>
          <a:endParaRPr lang="en-US"/>
        </a:p>
      </dgm:t>
    </dgm:pt>
    <dgm:pt modelId="{8317FEC1-FCF1-427F-9D28-89E385089756}" type="pres">
      <dgm:prSet presAssocID="{6847B6CF-DE93-40DA-A2DF-5E890A389DE5}" presName="descendantText" presStyleLbl="alignAccFollowNode1" presStyleIdx="1" presStyleCnt="3">
        <dgm:presLayoutVars>
          <dgm:bulletEnabled val="1"/>
        </dgm:presLayoutVars>
      </dgm:prSet>
      <dgm:spPr/>
      <dgm:t>
        <a:bodyPr/>
        <a:lstStyle/>
        <a:p>
          <a:endParaRPr lang="en-US"/>
        </a:p>
      </dgm:t>
    </dgm:pt>
    <dgm:pt modelId="{89BA647C-36EB-430B-8506-FF51AC58E144}" type="pres">
      <dgm:prSet presAssocID="{34E839F7-3D6A-4AED-9063-D883161D4876}" presName="sp" presStyleCnt="0"/>
      <dgm:spPr/>
    </dgm:pt>
    <dgm:pt modelId="{C504D129-89C9-4C79-A41F-1807C72B0CFC}" type="pres">
      <dgm:prSet presAssocID="{2D03AD2E-D759-4529-9F77-158E4F28BE09}" presName="linNode" presStyleCnt="0"/>
      <dgm:spPr/>
    </dgm:pt>
    <dgm:pt modelId="{4576936C-4EA7-4F68-80C0-7D46C29D8466}" type="pres">
      <dgm:prSet presAssocID="{2D03AD2E-D759-4529-9F77-158E4F28BE09}" presName="parentText" presStyleLbl="node1" presStyleIdx="2" presStyleCnt="3">
        <dgm:presLayoutVars>
          <dgm:chMax val="1"/>
          <dgm:bulletEnabled val="1"/>
        </dgm:presLayoutVars>
      </dgm:prSet>
      <dgm:spPr/>
      <dgm:t>
        <a:bodyPr/>
        <a:lstStyle/>
        <a:p>
          <a:endParaRPr lang="en-US"/>
        </a:p>
      </dgm:t>
    </dgm:pt>
    <dgm:pt modelId="{D80DD68A-D04D-40B2-9071-603AB6C6A899}" type="pres">
      <dgm:prSet presAssocID="{2D03AD2E-D759-4529-9F77-158E4F28BE09}" presName="descendantText" presStyleLbl="alignAccFollowNode1" presStyleIdx="2" presStyleCnt="3">
        <dgm:presLayoutVars>
          <dgm:bulletEnabled val="1"/>
        </dgm:presLayoutVars>
      </dgm:prSet>
      <dgm:spPr/>
      <dgm:t>
        <a:bodyPr/>
        <a:lstStyle/>
        <a:p>
          <a:endParaRPr lang="en-US"/>
        </a:p>
      </dgm:t>
    </dgm:pt>
  </dgm:ptLst>
  <dgm:cxnLst>
    <dgm:cxn modelId="{D6CC8E16-08E1-4C2C-8F0C-DD9EF3AA7452}" type="presOf" srcId="{9E55D665-D970-47A8-AA9B-119E64CFC13F}" destId="{D80DD68A-D04D-40B2-9071-603AB6C6A899}" srcOrd="0" destOrd="0" presId="urn:microsoft.com/office/officeart/2005/8/layout/vList5"/>
    <dgm:cxn modelId="{0F58B381-3F2E-4CDA-B0B3-57A6B5D2DD8F}" srcId="{81B517FD-0F7A-4EDA-981D-F29561E2445B}" destId="{0C059777-05BC-4970-91C6-3A6B61B67E48}" srcOrd="0" destOrd="0" parTransId="{81053DAF-353F-444B-BE8D-030B4409B547}" sibTransId="{37592E95-CE6A-4EED-BFDC-B3E005FFE1E5}"/>
    <dgm:cxn modelId="{93CB25E4-53E4-4BE7-80B1-B0BAA2EE80A8}" srcId="{6847B6CF-DE93-40DA-A2DF-5E890A389DE5}" destId="{B6931090-EF52-4908-B91F-BDF3F8E6D588}" srcOrd="1" destOrd="0" parTransId="{B2694D54-57FF-4EEE-95A3-8BA642E7A02E}" sibTransId="{E96F870D-DF35-43BD-BC7B-FC5B60A3761C}"/>
    <dgm:cxn modelId="{92C982F3-D8B8-4C5A-9355-091D14986307}" srcId="{81B517FD-0F7A-4EDA-981D-F29561E2445B}" destId="{74C10E85-CAC2-463D-A9CA-E0D7CBE77708}" srcOrd="2" destOrd="0" parTransId="{F01F0E47-1CBB-4C65-B318-A4787F859B21}" sibTransId="{9FC0DA50-7579-4BC1-9037-6C4DF6661516}"/>
    <dgm:cxn modelId="{F9F62FCF-9D6A-4D2D-830F-97AED3FC7494}" type="presOf" srcId="{A916CC4D-6DB1-4301-8CD3-CB2DE2957443}" destId="{E3F26664-BB11-430D-9F85-11D11494E5D1}" srcOrd="0" destOrd="0" presId="urn:microsoft.com/office/officeart/2005/8/layout/vList5"/>
    <dgm:cxn modelId="{07CB302D-6306-407D-816C-D1BE99FA7046}" type="presOf" srcId="{81B517FD-0F7A-4EDA-981D-F29561E2445B}" destId="{214AB423-9FEB-4E89-A676-B1A1CB5D6AFE}" srcOrd="0" destOrd="0" presId="urn:microsoft.com/office/officeart/2005/8/layout/vList5"/>
    <dgm:cxn modelId="{8F7CFDB6-2433-4415-9032-1FE8587A7169}" type="presOf" srcId="{FB50C624-CC85-4E6E-80A5-6D9A697EFCD9}" destId="{A44EDF72-A6D3-4DBE-BDCA-6EEE81EF8293}" srcOrd="0" destOrd="1" presId="urn:microsoft.com/office/officeart/2005/8/layout/vList5"/>
    <dgm:cxn modelId="{9D910DA1-E5D9-471D-9505-F6CB1D261AA6}" type="presOf" srcId="{74C10E85-CAC2-463D-A9CA-E0D7CBE77708}" destId="{A44EDF72-A6D3-4DBE-BDCA-6EEE81EF8293}" srcOrd="0" destOrd="2" presId="urn:microsoft.com/office/officeart/2005/8/layout/vList5"/>
    <dgm:cxn modelId="{03733929-AC7B-4260-A0FB-12297E044130}" type="presOf" srcId="{6847B6CF-DE93-40DA-A2DF-5E890A389DE5}" destId="{384F717F-892C-4E27-9468-775433669156}" srcOrd="0" destOrd="0" presId="urn:microsoft.com/office/officeart/2005/8/layout/vList5"/>
    <dgm:cxn modelId="{A8EADA31-A030-4441-8162-8B87D5D34B12}" srcId="{6847B6CF-DE93-40DA-A2DF-5E890A389DE5}" destId="{D49805D3-36EB-4ADF-99C7-0A83AB8594BA}" srcOrd="0" destOrd="0" parTransId="{2FD568E6-F39D-4C5B-BBF0-7639E1FD0E4B}" sibTransId="{388CAB28-33CC-4CBE-9B5F-FAC293029791}"/>
    <dgm:cxn modelId="{11262174-B72A-46B2-87D1-EAF687559ED7}" srcId="{A916CC4D-6DB1-4301-8CD3-CB2DE2957443}" destId="{81B517FD-0F7A-4EDA-981D-F29561E2445B}" srcOrd="0" destOrd="0" parTransId="{C79D409F-F478-4988-89C1-D62675D5FD07}" sibTransId="{462B7EAE-CF31-4F46-99DE-9ABB77EB056C}"/>
    <dgm:cxn modelId="{7A144D55-CB3A-4195-A090-4E20FC6FDDB8}" type="presOf" srcId="{0C059777-05BC-4970-91C6-3A6B61B67E48}" destId="{A44EDF72-A6D3-4DBE-BDCA-6EEE81EF8293}" srcOrd="0" destOrd="0" presId="urn:microsoft.com/office/officeart/2005/8/layout/vList5"/>
    <dgm:cxn modelId="{C60CC541-4FB3-4584-A7D7-B42CB0E5F6B3}" srcId="{A916CC4D-6DB1-4301-8CD3-CB2DE2957443}" destId="{2D03AD2E-D759-4529-9F77-158E4F28BE09}" srcOrd="2" destOrd="0" parTransId="{FD0880F0-577B-4655-BB10-9FFE1BD60D99}" sibTransId="{CAAB1597-D450-4495-BFC7-D7B8D5AA9FEB}"/>
    <dgm:cxn modelId="{1A0CBD07-48BA-40F9-8B5C-7FBA64332A89}" type="presOf" srcId="{D49805D3-36EB-4ADF-99C7-0A83AB8594BA}" destId="{8317FEC1-FCF1-427F-9D28-89E385089756}" srcOrd="0" destOrd="0" presId="urn:microsoft.com/office/officeart/2005/8/layout/vList5"/>
    <dgm:cxn modelId="{90E8B130-634F-46DE-9648-FCE9D956CDC9}" srcId="{2D03AD2E-D759-4529-9F77-158E4F28BE09}" destId="{9E55D665-D970-47A8-AA9B-119E64CFC13F}" srcOrd="0" destOrd="0" parTransId="{CCC4D7A9-E47F-465D-BC2A-57F22B185163}" sibTransId="{7349FC14-8754-41BD-A562-46ADF92B959D}"/>
    <dgm:cxn modelId="{369BEFEB-B64C-4587-911F-04558935AE77}" type="presOf" srcId="{2D03AD2E-D759-4529-9F77-158E4F28BE09}" destId="{4576936C-4EA7-4F68-80C0-7D46C29D8466}" srcOrd="0" destOrd="0" presId="urn:microsoft.com/office/officeart/2005/8/layout/vList5"/>
    <dgm:cxn modelId="{F625962E-E37B-400D-8D0F-6D46B729A935}" srcId="{A916CC4D-6DB1-4301-8CD3-CB2DE2957443}" destId="{6847B6CF-DE93-40DA-A2DF-5E890A389DE5}" srcOrd="1" destOrd="0" parTransId="{1B5CC9D6-5275-4861-8247-8A64675552F0}" sibTransId="{34E839F7-3D6A-4AED-9063-D883161D4876}"/>
    <dgm:cxn modelId="{8A2062DA-9B3B-45BB-A3ED-13BA9B7C47CF}" type="presOf" srcId="{B6931090-EF52-4908-B91F-BDF3F8E6D588}" destId="{8317FEC1-FCF1-427F-9D28-89E385089756}" srcOrd="0" destOrd="1" presId="urn:microsoft.com/office/officeart/2005/8/layout/vList5"/>
    <dgm:cxn modelId="{4D4DD52A-7EB5-4C7E-84C2-E8F82DC86D4F}" srcId="{81B517FD-0F7A-4EDA-981D-F29561E2445B}" destId="{FB50C624-CC85-4E6E-80A5-6D9A697EFCD9}" srcOrd="1" destOrd="0" parTransId="{8C1AB713-8921-4A7A-BE6B-E9555D804967}" sibTransId="{D151807D-1660-41A7-BEB1-5460AF430674}"/>
    <dgm:cxn modelId="{F2CF1E4B-40AB-4D7D-BF4B-5F3BEAA88611}" type="presParOf" srcId="{E3F26664-BB11-430D-9F85-11D11494E5D1}" destId="{9C666CFC-2DEF-4381-A06D-90C6E96BADDD}" srcOrd="0" destOrd="0" presId="urn:microsoft.com/office/officeart/2005/8/layout/vList5"/>
    <dgm:cxn modelId="{F84EA821-8CB8-430B-A786-E3A449D8A8CC}" type="presParOf" srcId="{9C666CFC-2DEF-4381-A06D-90C6E96BADDD}" destId="{214AB423-9FEB-4E89-A676-B1A1CB5D6AFE}" srcOrd="0" destOrd="0" presId="urn:microsoft.com/office/officeart/2005/8/layout/vList5"/>
    <dgm:cxn modelId="{7325AC90-75A5-4B1A-8E13-945615152D31}" type="presParOf" srcId="{9C666CFC-2DEF-4381-A06D-90C6E96BADDD}" destId="{A44EDF72-A6D3-4DBE-BDCA-6EEE81EF8293}" srcOrd="1" destOrd="0" presId="urn:microsoft.com/office/officeart/2005/8/layout/vList5"/>
    <dgm:cxn modelId="{50D4017C-4369-4FC5-AFA4-4F1E92BCC76E}" type="presParOf" srcId="{E3F26664-BB11-430D-9F85-11D11494E5D1}" destId="{701AA0FD-37B9-4076-86EB-92C5104EE820}" srcOrd="1" destOrd="0" presId="urn:microsoft.com/office/officeart/2005/8/layout/vList5"/>
    <dgm:cxn modelId="{155090BE-1CE7-4996-B9B2-1D176F86F812}" type="presParOf" srcId="{E3F26664-BB11-430D-9F85-11D11494E5D1}" destId="{BBD2291B-F542-4EF1-A959-43CC75DEDA33}" srcOrd="2" destOrd="0" presId="urn:microsoft.com/office/officeart/2005/8/layout/vList5"/>
    <dgm:cxn modelId="{816E4276-74EA-4DDC-9285-514B9608E6FD}" type="presParOf" srcId="{BBD2291B-F542-4EF1-A959-43CC75DEDA33}" destId="{384F717F-892C-4E27-9468-775433669156}" srcOrd="0" destOrd="0" presId="urn:microsoft.com/office/officeart/2005/8/layout/vList5"/>
    <dgm:cxn modelId="{B48CA9BF-5BFE-429E-B731-C5DC6F5E88E1}" type="presParOf" srcId="{BBD2291B-F542-4EF1-A959-43CC75DEDA33}" destId="{8317FEC1-FCF1-427F-9D28-89E385089756}" srcOrd="1" destOrd="0" presId="urn:microsoft.com/office/officeart/2005/8/layout/vList5"/>
    <dgm:cxn modelId="{AC6956B7-3468-45D4-8A95-561CB1BA23E4}" type="presParOf" srcId="{E3F26664-BB11-430D-9F85-11D11494E5D1}" destId="{89BA647C-36EB-430B-8506-FF51AC58E144}" srcOrd="3" destOrd="0" presId="urn:microsoft.com/office/officeart/2005/8/layout/vList5"/>
    <dgm:cxn modelId="{79D302DD-0BF9-4B3C-9E1C-4C0EEC6BF901}" type="presParOf" srcId="{E3F26664-BB11-430D-9F85-11D11494E5D1}" destId="{C504D129-89C9-4C79-A41F-1807C72B0CFC}" srcOrd="4" destOrd="0" presId="urn:microsoft.com/office/officeart/2005/8/layout/vList5"/>
    <dgm:cxn modelId="{F0B13FAD-50B8-4324-B0D6-0ED087D26AD4}" type="presParOf" srcId="{C504D129-89C9-4C79-A41F-1807C72B0CFC}" destId="{4576936C-4EA7-4F68-80C0-7D46C29D8466}" srcOrd="0" destOrd="0" presId="urn:microsoft.com/office/officeart/2005/8/layout/vList5"/>
    <dgm:cxn modelId="{B3298951-0E49-47E0-99A8-21AEC3198D36}" type="presParOf" srcId="{C504D129-89C9-4C79-A41F-1807C72B0CFC}" destId="{D80DD68A-D04D-40B2-9071-603AB6C6A89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AA9FAB-5D5D-44F8-9627-2AE064465182}"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DF144EFB-2712-40AC-AFC6-CCF156D17A33}">
      <dgm:prSet phldrT="[Text]" custT="1"/>
      <dgm:spPr/>
      <dgm:t>
        <a:bodyPr/>
        <a:lstStyle/>
        <a:p>
          <a:r>
            <a:rPr lang="en-US" sz="1400" dirty="0" smtClean="0">
              <a:latin typeface="Palatino Linotype" panose="02040502050505030304" pitchFamily="18" charset="0"/>
            </a:rPr>
            <a:t>E-filing and CMS</a:t>
          </a:r>
          <a:endParaRPr lang="en-US" sz="1400" dirty="0">
            <a:latin typeface="Palatino Linotype" panose="02040502050505030304" pitchFamily="18" charset="0"/>
          </a:endParaRPr>
        </a:p>
      </dgm:t>
    </dgm:pt>
    <dgm:pt modelId="{A564EC46-6D80-43D7-9C35-B04F17C47EC8}">
      <dgm:prSet phldrT="[Text]" custT="1"/>
      <dgm:spPr/>
      <dgm:t>
        <a:bodyPr/>
        <a:lstStyle/>
        <a:p>
          <a:r>
            <a:rPr lang="en-US" sz="1400" dirty="0" smtClean="0">
              <a:latin typeface="Palatino Linotype" panose="02040502050505030304" pitchFamily="18" charset="0"/>
            </a:rPr>
            <a:t>Concentration- remedy transactions</a:t>
          </a:r>
          <a:endParaRPr lang="en-US" sz="1400" dirty="0">
            <a:latin typeface="Palatino Linotype" panose="02040502050505030304" pitchFamily="18" charset="0"/>
          </a:endParaRPr>
        </a:p>
      </dgm:t>
    </dgm:pt>
    <dgm:pt modelId="{5DF1EC96-BE9D-4559-BF03-5E6990EC1E27}">
      <dgm:prSet phldrT="[Text]" custT="1"/>
      <dgm:spPr/>
      <dgm:t>
        <a:bodyPr/>
        <a:lstStyle/>
        <a:p>
          <a:r>
            <a:rPr lang="en-US" sz="1400" dirty="0" smtClean="0">
              <a:latin typeface="Palatino Linotype" panose="02040502050505030304" pitchFamily="18" charset="0"/>
            </a:rPr>
            <a:t>India (CCI)</a:t>
          </a:r>
          <a:endParaRPr lang="en-US" sz="1400" dirty="0">
            <a:latin typeface="Palatino Linotype" panose="02040502050505030304" pitchFamily="18" charset="0"/>
          </a:endParaRPr>
        </a:p>
      </dgm:t>
    </dgm:pt>
    <dgm:pt modelId="{3174B07D-A4BF-442F-A17E-83763A40DE43}" type="sibTrans" cxnId="{F189892D-C4D3-48DF-A41B-528E47AE1DD6}">
      <dgm:prSet/>
      <dgm:spPr/>
      <dgm:t>
        <a:bodyPr/>
        <a:lstStyle/>
        <a:p>
          <a:endParaRPr lang="en-US" sz="1400">
            <a:latin typeface="Palatino Linotype" panose="02040502050505030304" pitchFamily="18" charset="0"/>
          </a:endParaRPr>
        </a:p>
      </dgm:t>
    </dgm:pt>
    <dgm:pt modelId="{38FB7A3D-1F73-4DD6-84EF-C9D592103712}" type="parTrans" cxnId="{F189892D-C4D3-48DF-A41B-528E47AE1DD6}">
      <dgm:prSet/>
      <dgm:spPr/>
      <dgm:t>
        <a:bodyPr/>
        <a:lstStyle/>
        <a:p>
          <a:endParaRPr lang="en-US" sz="1400">
            <a:latin typeface="Palatino Linotype" panose="02040502050505030304" pitchFamily="18" charset="0"/>
          </a:endParaRPr>
        </a:p>
      </dgm:t>
    </dgm:pt>
    <dgm:pt modelId="{BADD1EFB-A19D-4C97-85E3-E0C6235FB599}" type="sibTrans" cxnId="{E46CA9AB-EF11-4659-9C8E-53245F3F386F}">
      <dgm:prSet/>
      <dgm:spPr/>
      <dgm:t>
        <a:bodyPr/>
        <a:lstStyle/>
        <a:p>
          <a:endParaRPr lang="en-US" sz="1400">
            <a:latin typeface="Palatino Linotype" panose="02040502050505030304" pitchFamily="18" charset="0"/>
          </a:endParaRPr>
        </a:p>
      </dgm:t>
    </dgm:pt>
    <dgm:pt modelId="{DE114F79-F169-4D24-BDC7-C49544882CFC}" type="parTrans" cxnId="{E46CA9AB-EF11-4659-9C8E-53245F3F386F}">
      <dgm:prSet/>
      <dgm:spPr/>
      <dgm:t>
        <a:bodyPr/>
        <a:lstStyle/>
        <a:p>
          <a:endParaRPr lang="en-US" sz="1400">
            <a:latin typeface="Palatino Linotype" panose="02040502050505030304" pitchFamily="18" charset="0"/>
          </a:endParaRPr>
        </a:p>
      </dgm:t>
    </dgm:pt>
    <dgm:pt modelId="{8379E18A-72DE-49FD-A1FA-A5D3383589F1}" type="sibTrans" cxnId="{9BF33E2B-52BD-4E34-85E4-6068E1CC6BEC}">
      <dgm:prSet/>
      <dgm:spPr/>
      <dgm:t>
        <a:bodyPr/>
        <a:lstStyle/>
        <a:p>
          <a:endParaRPr lang="en-US" sz="1400">
            <a:latin typeface="Palatino Linotype" panose="02040502050505030304" pitchFamily="18" charset="0"/>
          </a:endParaRPr>
        </a:p>
      </dgm:t>
    </dgm:pt>
    <dgm:pt modelId="{7C16D372-1A6B-4543-803A-2D6723F15711}" type="parTrans" cxnId="{9BF33E2B-52BD-4E34-85E4-6068E1CC6BEC}">
      <dgm:prSet/>
      <dgm:spPr/>
      <dgm:t>
        <a:bodyPr/>
        <a:lstStyle/>
        <a:p>
          <a:endParaRPr lang="en-US" sz="1400">
            <a:latin typeface="Palatino Linotype" panose="02040502050505030304" pitchFamily="18" charset="0"/>
          </a:endParaRPr>
        </a:p>
      </dgm:t>
    </dgm:pt>
    <dgm:pt modelId="{129C4656-C873-4BE4-A0F5-2C13EFC9721B}">
      <dgm:prSet phldrT="[Text]" custT="1"/>
      <dgm:spPr/>
      <dgm:t>
        <a:bodyPr/>
        <a:lstStyle/>
        <a:p>
          <a:r>
            <a:rPr lang="en-US" sz="1400" dirty="0" smtClean="0">
              <a:latin typeface="Palatino Linotype" panose="02040502050505030304" pitchFamily="18" charset="0"/>
            </a:rPr>
            <a:t>Turnover thresholds</a:t>
          </a:r>
          <a:endParaRPr lang="en-US" sz="1400" dirty="0">
            <a:latin typeface="Palatino Linotype" panose="02040502050505030304" pitchFamily="18" charset="0"/>
          </a:endParaRPr>
        </a:p>
      </dgm:t>
    </dgm:pt>
    <dgm:pt modelId="{B801987A-CA45-4690-9F6B-7BEF9369420E}">
      <dgm:prSet phldrT="[Text]" custT="1"/>
      <dgm:spPr/>
      <dgm:t>
        <a:bodyPr/>
        <a:lstStyle/>
        <a:p>
          <a:r>
            <a:rPr lang="en-US" sz="1400" dirty="0" smtClean="0">
              <a:latin typeface="Palatino Linotype" panose="02040502050505030304" pitchFamily="18" charset="0"/>
            </a:rPr>
            <a:t>Phase II review-complex mergers</a:t>
          </a:r>
          <a:endParaRPr lang="en-US" sz="1400" dirty="0">
            <a:latin typeface="Palatino Linotype" panose="02040502050505030304" pitchFamily="18" charset="0"/>
          </a:endParaRPr>
        </a:p>
      </dgm:t>
    </dgm:pt>
    <dgm:pt modelId="{8ED17ACF-0EC9-4B16-B925-FA8FF52DE917}">
      <dgm:prSet phldrT="[Text]" custT="1"/>
      <dgm:spPr/>
      <dgm:t>
        <a:bodyPr/>
        <a:lstStyle/>
        <a:p>
          <a:r>
            <a:rPr lang="en-US" sz="1400" dirty="0" smtClean="0">
              <a:latin typeface="Palatino Linotype" panose="02040502050505030304" pitchFamily="18" charset="0"/>
            </a:rPr>
            <a:t>Spain (CMCN)</a:t>
          </a:r>
          <a:endParaRPr lang="en-US" sz="1400" dirty="0">
            <a:latin typeface="Palatino Linotype" panose="02040502050505030304" pitchFamily="18" charset="0"/>
          </a:endParaRPr>
        </a:p>
      </dgm:t>
    </dgm:pt>
    <dgm:pt modelId="{D34DDC45-2D19-4739-95B7-7C8E04EAB9F9}" type="sibTrans" cxnId="{2A9F9833-96F5-4D0B-AB92-FAB08209F327}">
      <dgm:prSet/>
      <dgm:spPr/>
      <dgm:t>
        <a:bodyPr/>
        <a:lstStyle/>
        <a:p>
          <a:endParaRPr lang="en-US" sz="1400">
            <a:latin typeface="Palatino Linotype" panose="02040502050505030304" pitchFamily="18" charset="0"/>
          </a:endParaRPr>
        </a:p>
      </dgm:t>
    </dgm:pt>
    <dgm:pt modelId="{D7BB7528-58D0-4F13-9BE0-94BE99D04307}" type="parTrans" cxnId="{2A9F9833-96F5-4D0B-AB92-FAB08209F327}">
      <dgm:prSet/>
      <dgm:spPr/>
      <dgm:t>
        <a:bodyPr/>
        <a:lstStyle/>
        <a:p>
          <a:endParaRPr lang="en-US" sz="1400">
            <a:latin typeface="Palatino Linotype" panose="02040502050505030304" pitchFamily="18" charset="0"/>
          </a:endParaRPr>
        </a:p>
      </dgm:t>
    </dgm:pt>
    <dgm:pt modelId="{0EDFB554-2B73-4793-AF1B-E09507273946}" type="sibTrans" cxnId="{D4141838-551F-4F58-91C3-E2B4ED09E81F}">
      <dgm:prSet/>
      <dgm:spPr/>
      <dgm:t>
        <a:bodyPr/>
        <a:lstStyle/>
        <a:p>
          <a:endParaRPr lang="en-US" sz="1400">
            <a:latin typeface="Palatino Linotype" panose="02040502050505030304" pitchFamily="18" charset="0"/>
          </a:endParaRPr>
        </a:p>
      </dgm:t>
    </dgm:pt>
    <dgm:pt modelId="{A527CAF9-895B-47E6-97E2-F25F3C35D5F7}" type="parTrans" cxnId="{D4141838-551F-4F58-91C3-E2B4ED09E81F}">
      <dgm:prSet/>
      <dgm:spPr/>
      <dgm:t>
        <a:bodyPr/>
        <a:lstStyle/>
        <a:p>
          <a:endParaRPr lang="en-US" sz="1400">
            <a:latin typeface="Palatino Linotype" panose="02040502050505030304" pitchFamily="18" charset="0"/>
          </a:endParaRPr>
        </a:p>
      </dgm:t>
    </dgm:pt>
    <dgm:pt modelId="{84AF4F34-6C75-4D00-B5FD-E295BB76EA5B}" type="sibTrans" cxnId="{D4461BFE-D3E5-470D-A50F-8D87695FD159}">
      <dgm:prSet/>
      <dgm:spPr/>
      <dgm:t>
        <a:bodyPr/>
        <a:lstStyle/>
        <a:p>
          <a:endParaRPr lang="en-US" sz="1400">
            <a:latin typeface="Palatino Linotype" panose="02040502050505030304" pitchFamily="18" charset="0"/>
          </a:endParaRPr>
        </a:p>
      </dgm:t>
    </dgm:pt>
    <dgm:pt modelId="{7274CB6D-6525-4392-B315-CAE212696F1F}" type="parTrans" cxnId="{D4461BFE-D3E5-470D-A50F-8D87695FD159}">
      <dgm:prSet/>
      <dgm:spPr/>
      <dgm:t>
        <a:bodyPr/>
        <a:lstStyle/>
        <a:p>
          <a:endParaRPr lang="en-US" sz="1400">
            <a:latin typeface="Palatino Linotype" panose="02040502050505030304" pitchFamily="18" charset="0"/>
          </a:endParaRPr>
        </a:p>
      </dgm:t>
    </dgm:pt>
    <dgm:pt modelId="{CF809BB8-8B34-4E60-9171-FC0E384402B8}">
      <dgm:prSet phldrT="[Text]" custT="1"/>
      <dgm:spPr/>
      <dgm:t>
        <a:bodyPr/>
        <a:lstStyle/>
        <a:p>
          <a:r>
            <a:rPr lang="en-US" sz="1400" dirty="0" smtClean="0">
              <a:latin typeface="Palatino Linotype" panose="02040502050505030304" pitchFamily="18" charset="0"/>
            </a:rPr>
            <a:t>Evidence/consumer-based assessment</a:t>
          </a:r>
          <a:endParaRPr lang="en-US" sz="1400" dirty="0">
            <a:latin typeface="Palatino Linotype" panose="02040502050505030304" pitchFamily="18" charset="0"/>
          </a:endParaRPr>
        </a:p>
      </dgm:t>
    </dgm:pt>
    <dgm:pt modelId="{A077A21D-1F05-45BC-B0A9-81E63A9365A7}">
      <dgm:prSet phldrT="[Text]" custT="1"/>
      <dgm:spPr/>
      <dgm:t>
        <a:bodyPr/>
        <a:lstStyle/>
        <a:p>
          <a:r>
            <a:rPr lang="en-US" sz="1400" dirty="0" smtClean="0">
              <a:latin typeface="Palatino Linotype" panose="02040502050505030304" pitchFamily="18" charset="0"/>
            </a:rPr>
            <a:t>More digital mergers (amend MNF &amp; guidelines)</a:t>
          </a:r>
          <a:endParaRPr lang="en-US" sz="1400" dirty="0">
            <a:latin typeface="Palatino Linotype" panose="02040502050505030304" pitchFamily="18" charset="0"/>
          </a:endParaRPr>
        </a:p>
      </dgm:t>
    </dgm:pt>
    <dgm:pt modelId="{0D99E5A4-2FB1-4A0F-AF9E-D702418B19E6}">
      <dgm:prSet phldrT="[Text]" custT="1"/>
      <dgm:spPr/>
      <dgm:t>
        <a:bodyPr/>
        <a:lstStyle/>
        <a:p>
          <a:r>
            <a:rPr lang="en-US" sz="1400" dirty="0" smtClean="0">
              <a:latin typeface="Palatino Linotype" panose="02040502050505030304" pitchFamily="18" charset="0"/>
            </a:rPr>
            <a:t>USA (FTC)</a:t>
          </a:r>
          <a:endParaRPr lang="en-US" sz="1400" dirty="0">
            <a:latin typeface="Palatino Linotype" panose="02040502050505030304" pitchFamily="18" charset="0"/>
          </a:endParaRPr>
        </a:p>
      </dgm:t>
    </dgm:pt>
    <dgm:pt modelId="{C0971565-805A-4A3F-B7A8-EC6AE4DA2FDF}" type="sibTrans" cxnId="{49250216-3FE0-42F2-97AB-CBE6BD92FFDE}">
      <dgm:prSet/>
      <dgm:spPr/>
      <dgm:t>
        <a:bodyPr/>
        <a:lstStyle/>
        <a:p>
          <a:endParaRPr lang="en-US" sz="1400">
            <a:latin typeface="Palatino Linotype" panose="02040502050505030304" pitchFamily="18" charset="0"/>
          </a:endParaRPr>
        </a:p>
      </dgm:t>
    </dgm:pt>
    <dgm:pt modelId="{7029AF14-3A97-46DE-AA27-82AF78EEA290}" type="parTrans" cxnId="{49250216-3FE0-42F2-97AB-CBE6BD92FFDE}">
      <dgm:prSet/>
      <dgm:spPr/>
      <dgm:t>
        <a:bodyPr/>
        <a:lstStyle/>
        <a:p>
          <a:endParaRPr lang="en-US" sz="1400">
            <a:latin typeface="Palatino Linotype" panose="02040502050505030304" pitchFamily="18" charset="0"/>
          </a:endParaRPr>
        </a:p>
      </dgm:t>
    </dgm:pt>
    <dgm:pt modelId="{F554F7A5-8156-4823-BEAC-FB6BCDE6A1AA}" type="sibTrans" cxnId="{077332AD-BC20-4ECF-B538-E1E8054C7556}">
      <dgm:prSet/>
      <dgm:spPr/>
      <dgm:t>
        <a:bodyPr/>
        <a:lstStyle/>
        <a:p>
          <a:endParaRPr lang="en-US" sz="1400">
            <a:latin typeface="Palatino Linotype" panose="02040502050505030304" pitchFamily="18" charset="0"/>
          </a:endParaRPr>
        </a:p>
      </dgm:t>
    </dgm:pt>
    <dgm:pt modelId="{B7BC28D1-2881-41E2-9ED5-5D769D89ACB4}" type="parTrans" cxnId="{077332AD-BC20-4ECF-B538-E1E8054C7556}">
      <dgm:prSet/>
      <dgm:spPr/>
      <dgm:t>
        <a:bodyPr/>
        <a:lstStyle/>
        <a:p>
          <a:endParaRPr lang="en-US" sz="1400">
            <a:latin typeface="Palatino Linotype" panose="02040502050505030304" pitchFamily="18" charset="0"/>
          </a:endParaRPr>
        </a:p>
      </dgm:t>
    </dgm:pt>
    <dgm:pt modelId="{F0E1723D-757E-4214-BC2B-486BF3A65A78}" type="sibTrans" cxnId="{DEAD9E82-E217-403B-96C2-0F38E05A96B5}">
      <dgm:prSet/>
      <dgm:spPr/>
      <dgm:t>
        <a:bodyPr/>
        <a:lstStyle/>
        <a:p>
          <a:endParaRPr lang="en-US" sz="1400">
            <a:latin typeface="Palatino Linotype" panose="02040502050505030304" pitchFamily="18" charset="0"/>
          </a:endParaRPr>
        </a:p>
      </dgm:t>
    </dgm:pt>
    <dgm:pt modelId="{B4825868-4EA6-4BFB-9187-52DEC16ABC09}" type="parTrans" cxnId="{DEAD9E82-E217-403B-96C2-0F38E05A96B5}">
      <dgm:prSet/>
      <dgm:spPr/>
      <dgm:t>
        <a:bodyPr/>
        <a:lstStyle/>
        <a:p>
          <a:endParaRPr lang="en-US" sz="1400">
            <a:latin typeface="Palatino Linotype" panose="02040502050505030304" pitchFamily="18" charset="0"/>
          </a:endParaRPr>
        </a:p>
      </dgm:t>
    </dgm:pt>
    <dgm:pt modelId="{1C140A95-D3B2-4C39-98BC-E5CBE506DF7A}">
      <dgm:prSet custT="1"/>
      <dgm:spPr/>
      <dgm:t>
        <a:bodyPr/>
        <a:lstStyle/>
        <a:p>
          <a:r>
            <a:rPr lang="en-US" sz="1400" dirty="0" smtClean="0">
              <a:latin typeface="Palatino Linotype" panose="02040502050505030304" pitchFamily="18" charset="0"/>
            </a:rPr>
            <a:t>Process changes(e-filing), experts</a:t>
          </a:r>
          <a:endParaRPr lang="en-US" sz="1400" dirty="0">
            <a:latin typeface="Palatino Linotype" panose="02040502050505030304" pitchFamily="18" charset="0"/>
          </a:endParaRPr>
        </a:p>
      </dgm:t>
    </dgm:pt>
    <dgm:pt modelId="{8A81B61E-569B-4A3C-9D0E-E1A20837BDA6}" type="parTrans" cxnId="{1FF331A4-BFD2-40E6-96AB-C9CF73ADD735}">
      <dgm:prSet/>
      <dgm:spPr/>
      <dgm:t>
        <a:bodyPr/>
        <a:lstStyle/>
        <a:p>
          <a:endParaRPr lang="en-US" sz="1400"/>
        </a:p>
      </dgm:t>
    </dgm:pt>
    <dgm:pt modelId="{AEC36B21-1FBB-4C48-8626-A6510252B417}" type="sibTrans" cxnId="{1FF331A4-BFD2-40E6-96AB-C9CF73ADD735}">
      <dgm:prSet/>
      <dgm:spPr/>
      <dgm:t>
        <a:bodyPr/>
        <a:lstStyle/>
        <a:p>
          <a:endParaRPr lang="en-US" sz="1400"/>
        </a:p>
      </dgm:t>
    </dgm:pt>
    <dgm:pt modelId="{F1ABF4E6-5567-4949-9118-2530EA22C6E2}">
      <dgm:prSet custT="1"/>
      <dgm:spPr/>
      <dgm:t>
        <a:bodyPr/>
        <a:lstStyle/>
        <a:p>
          <a:r>
            <a:rPr lang="en-US" sz="1400" dirty="0" smtClean="0">
              <a:latin typeface="Palatino Linotype" panose="02040502050505030304" pitchFamily="18" charset="0"/>
            </a:rPr>
            <a:t>Market shares thresholds</a:t>
          </a:r>
          <a:endParaRPr lang="en-US" sz="1400" dirty="0">
            <a:latin typeface="Palatino Linotype" panose="02040502050505030304" pitchFamily="18" charset="0"/>
          </a:endParaRPr>
        </a:p>
      </dgm:t>
    </dgm:pt>
    <dgm:pt modelId="{D6E85BED-CBB2-4711-8F49-393135DA9722}" type="parTrans" cxnId="{2A45382F-2525-455D-95D0-D006FF4CC1E7}">
      <dgm:prSet/>
      <dgm:spPr/>
      <dgm:t>
        <a:bodyPr/>
        <a:lstStyle/>
        <a:p>
          <a:endParaRPr lang="en-US" sz="1400"/>
        </a:p>
      </dgm:t>
    </dgm:pt>
    <dgm:pt modelId="{2B004D3E-825C-4B98-B6E7-4B827170DE77}" type="sibTrans" cxnId="{2A45382F-2525-455D-95D0-D006FF4CC1E7}">
      <dgm:prSet/>
      <dgm:spPr/>
      <dgm:t>
        <a:bodyPr/>
        <a:lstStyle/>
        <a:p>
          <a:endParaRPr lang="en-US" sz="1400"/>
        </a:p>
      </dgm:t>
    </dgm:pt>
    <dgm:pt modelId="{893D6B69-78E4-4819-9E0F-8724CF9995DA}">
      <dgm:prSet custT="1"/>
      <dgm:spPr/>
      <dgm:t>
        <a:bodyPr/>
        <a:lstStyle/>
        <a:p>
          <a:r>
            <a:rPr lang="en-US" sz="1400" dirty="0" smtClean="0">
              <a:latin typeface="Palatino Linotype" panose="02040502050505030304" pitchFamily="18" charset="0"/>
            </a:rPr>
            <a:t>Simplification of MNF</a:t>
          </a:r>
          <a:endParaRPr lang="en-US" sz="1400" dirty="0">
            <a:latin typeface="Palatino Linotype" panose="02040502050505030304" pitchFamily="18" charset="0"/>
          </a:endParaRPr>
        </a:p>
      </dgm:t>
    </dgm:pt>
    <dgm:pt modelId="{78E7F8AB-F9DB-4DA5-A1A3-D4C822606B68}" type="parTrans" cxnId="{F5690E32-6B5E-435F-8F16-A69BD773CA0C}">
      <dgm:prSet/>
      <dgm:spPr/>
      <dgm:t>
        <a:bodyPr/>
        <a:lstStyle/>
        <a:p>
          <a:endParaRPr lang="en-US" sz="1400"/>
        </a:p>
      </dgm:t>
    </dgm:pt>
    <dgm:pt modelId="{10148C64-ECEF-407A-BC18-98F7775E8C1B}" type="sibTrans" cxnId="{F5690E32-6B5E-435F-8F16-A69BD773CA0C}">
      <dgm:prSet/>
      <dgm:spPr/>
      <dgm:t>
        <a:bodyPr/>
        <a:lstStyle/>
        <a:p>
          <a:endParaRPr lang="en-US" sz="1400"/>
        </a:p>
      </dgm:t>
    </dgm:pt>
    <dgm:pt modelId="{312A8098-6BD9-415E-8458-D2B2DAAF5446}" type="pres">
      <dgm:prSet presAssocID="{86AA9FAB-5D5D-44F8-9627-2AE064465182}" presName="diagram" presStyleCnt="0">
        <dgm:presLayoutVars>
          <dgm:chPref val="1"/>
          <dgm:dir/>
          <dgm:animOne val="branch"/>
          <dgm:animLvl val="lvl"/>
          <dgm:resizeHandles/>
        </dgm:presLayoutVars>
      </dgm:prSet>
      <dgm:spPr/>
      <dgm:t>
        <a:bodyPr/>
        <a:lstStyle/>
        <a:p>
          <a:endParaRPr lang="en-US"/>
        </a:p>
      </dgm:t>
    </dgm:pt>
    <dgm:pt modelId="{6879979A-CAD5-4B37-9060-391E33DE81E4}" type="pres">
      <dgm:prSet presAssocID="{0D99E5A4-2FB1-4A0F-AF9E-D702418B19E6}" presName="root" presStyleCnt="0"/>
      <dgm:spPr/>
    </dgm:pt>
    <dgm:pt modelId="{66632CFD-1F1A-46A8-AEE4-8740E5D08EF0}" type="pres">
      <dgm:prSet presAssocID="{0D99E5A4-2FB1-4A0F-AF9E-D702418B19E6}" presName="rootComposite" presStyleCnt="0"/>
      <dgm:spPr/>
    </dgm:pt>
    <dgm:pt modelId="{E3F21DB8-50BC-45E8-A443-C6A79611EC64}" type="pres">
      <dgm:prSet presAssocID="{0D99E5A4-2FB1-4A0F-AF9E-D702418B19E6}" presName="rootText" presStyleLbl="node1" presStyleIdx="0" presStyleCnt="3" custScaleX="143260"/>
      <dgm:spPr/>
      <dgm:t>
        <a:bodyPr/>
        <a:lstStyle/>
        <a:p>
          <a:endParaRPr lang="en-US"/>
        </a:p>
      </dgm:t>
    </dgm:pt>
    <dgm:pt modelId="{F6B6018A-B17C-4B7A-BEC5-4CA0B1B3B82A}" type="pres">
      <dgm:prSet presAssocID="{0D99E5A4-2FB1-4A0F-AF9E-D702418B19E6}" presName="rootConnector" presStyleLbl="node1" presStyleIdx="0" presStyleCnt="3"/>
      <dgm:spPr/>
      <dgm:t>
        <a:bodyPr/>
        <a:lstStyle/>
        <a:p>
          <a:endParaRPr lang="en-US"/>
        </a:p>
      </dgm:t>
    </dgm:pt>
    <dgm:pt modelId="{67969C1E-BE11-4DFA-8F52-7658AF76BD0E}" type="pres">
      <dgm:prSet presAssocID="{0D99E5A4-2FB1-4A0F-AF9E-D702418B19E6}" presName="childShape" presStyleCnt="0"/>
      <dgm:spPr/>
    </dgm:pt>
    <dgm:pt modelId="{10A470E5-7871-4729-9228-8C648356D985}" type="pres">
      <dgm:prSet presAssocID="{B4825868-4EA6-4BFB-9187-52DEC16ABC09}" presName="Name13" presStyleLbl="parChTrans1D2" presStyleIdx="0" presStyleCnt="9"/>
      <dgm:spPr/>
      <dgm:t>
        <a:bodyPr/>
        <a:lstStyle/>
        <a:p>
          <a:endParaRPr lang="en-US"/>
        </a:p>
      </dgm:t>
    </dgm:pt>
    <dgm:pt modelId="{8FAF714E-C988-4958-8734-03D5EED96133}" type="pres">
      <dgm:prSet presAssocID="{A077A21D-1F05-45BC-B0A9-81E63A9365A7}" presName="childText" presStyleLbl="bgAcc1" presStyleIdx="0" presStyleCnt="9" custScaleX="168463" custScaleY="150640">
        <dgm:presLayoutVars>
          <dgm:bulletEnabled val="1"/>
        </dgm:presLayoutVars>
      </dgm:prSet>
      <dgm:spPr/>
      <dgm:t>
        <a:bodyPr/>
        <a:lstStyle/>
        <a:p>
          <a:endParaRPr lang="en-US"/>
        </a:p>
      </dgm:t>
    </dgm:pt>
    <dgm:pt modelId="{0F3F34DC-9519-49EA-9A4E-3FE1B4BA13A5}" type="pres">
      <dgm:prSet presAssocID="{B7BC28D1-2881-41E2-9ED5-5D769D89ACB4}" presName="Name13" presStyleLbl="parChTrans1D2" presStyleIdx="1" presStyleCnt="9"/>
      <dgm:spPr/>
      <dgm:t>
        <a:bodyPr/>
        <a:lstStyle/>
        <a:p>
          <a:endParaRPr lang="en-US"/>
        </a:p>
      </dgm:t>
    </dgm:pt>
    <dgm:pt modelId="{B36A1675-AB5A-4B93-824B-790CAF52BE30}" type="pres">
      <dgm:prSet presAssocID="{CF809BB8-8B34-4E60-9171-FC0E384402B8}" presName="childText" presStyleLbl="bgAcc1" presStyleIdx="1" presStyleCnt="9" custScaleX="168463" custScaleY="132353">
        <dgm:presLayoutVars>
          <dgm:bulletEnabled val="1"/>
        </dgm:presLayoutVars>
      </dgm:prSet>
      <dgm:spPr/>
      <dgm:t>
        <a:bodyPr/>
        <a:lstStyle/>
        <a:p>
          <a:endParaRPr lang="en-US"/>
        </a:p>
      </dgm:t>
    </dgm:pt>
    <dgm:pt modelId="{37598561-8D43-4648-AB4E-0D0028ACCC12}" type="pres">
      <dgm:prSet presAssocID="{8A81B61E-569B-4A3C-9D0E-E1A20837BDA6}" presName="Name13" presStyleLbl="parChTrans1D2" presStyleIdx="2" presStyleCnt="9"/>
      <dgm:spPr/>
      <dgm:t>
        <a:bodyPr/>
        <a:lstStyle/>
        <a:p>
          <a:endParaRPr lang="en-US"/>
        </a:p>
      </dgm:t>
    </dgm:pt>
    <dgm:pt modelId="{851ACC1D-1AD9-4C83-97DD-A305D3D6A55B}" type="pres">
      <dgm:prSet presAssocID="{1C140A95-D3B2-4C39-98BC-E5CBE506DF7A}" presName="childText" presStyleLbl="bgAcc1" presStyleIdx="2" presStyleCnt="9" custScaleX="176820">
        <dgm:presLayoutVars>
          <dgm:bulletEnabled val="1"/>
        </dgm:presLayoutVars>
      </dgm:prSet>
      <dgm:spPr/>
      <dgm:t>
        <a:bodyPr/>
        <a:lstStyle/>
        <a:p>
          <a:endParaRPr lang="en-US"/>
        </a:p>
      </dgm:t>
    </dgm:pt>
    <dgm:pt modelId="{C1053098-39F4-49DB-8A68-8273E9785470}" type="pres">
      <dgm:prSet presAssocID="{8ED17ACF-0EC9-4B16-B925-FA8FF52DE917}" presName="root" presStyleCnt="0"/>
      <dgm:spPr/>
    </dgm:pt>
    <dgm:pt modelId="{8774FAF7-594C-448E-B2BC-4D5806A030F0}" type="pres">
      <dgm:prSet presAssocID="{8ED17ACF-0EC9-4B16-B925-FA8FF52DE917}" presName="rootComposite" presStyleCnt="0"/>
      <dgm:spPr/>
    </dgm:pt>
    <dgm:pt modelId="{4E553D96-5A59-4901-922B-27794F3EF01B}" type="pres">
      <dgm:prSet presAssocID="{8ED17ACF-0EC9-4B16-B925-FA8FF52DE917}" presName="rootText" presStyleLbl="node1" presStyleIdx="1" presStyleCnt="3" custScaleX="125330"/>
      <dgm:spPr/>
      <dgm:t>
        <a:bodyPr/>
        <a:lstStyle/>
        <a:p>
          <a:endParaRPr lang="en-US"/>
        </a:p>
      </dgm:t>
    </dgm:pt>
    <dgm:pt modelId="{BEF0E4D2-2A8E-4B02-910F-A5638509A0A7}" type="pres">
      <dgm:prSet presAssocID="{8ED17ACF-0EC9-4B16-B925-FA8FF52DE917}" presName="rootConnector" presStyleLbl="node1" presStyleIdx="1" presStyleCnt="3"/>
      <dgm:spPr/>
      <dgm:t>
        <a:bodyPr/>
        <a:lstStyle/>
        <a:p>
          <a:endParaRPr lang="en-US"/>
        </a:p>
      </dgm:t>
    </dgm:pt>
    <dgm:pt modelId="{2E67968B-E6A3-4C2B-BF88-E769DFDE8BB2}" type="pres">
      <dgm:prSet presAssocID="{8ED17ACF-0EC9-4B16-B925-FA8FF52DE917}" presName="childShape" presStyleCnt="0"/>
      <dgm:spPr/>
    </dgm:pt>
    <dgm:pt modelId="{DD816961-7423-413B-B777-1B5104EA8EEA}" type="pres">
      <dgm:prSet presAssocID="{7274CB6D-6525-4392-B315-CAE212696F1F}" presName="Name13" presStyleLbl="parChTrans1D2" presStyleIdx="3" presStyleCnt="9"/>
      <dgm:spPr/>
      <dgm:t>
        <a:bodyPr/>
        <a:lstStyle/>
        <a:p>
          <a:endParaRPr lang="en-US"/>
        </a:p>
      </dgm:t>
    </dgm:pt>
    <dgm:pt modelId="{97266CE5-B5CF-492B-973D-A798C0F793F3}" type="pres">
      <dgm:prSet presAssocID="{B801987A-CA45-4690-9F6B-7BEF9369420E}" presName="childText" presStyleLbl="bgAcc1" presStyleIdx="3" presStyleCnt="9" custScaleX="153926" custScaleY="118947">
        <dgm:presLayoutVars>
          <dgm:bulletEnabled val="1"/>
        </dgm:presLayoutVars>
      </dgm:prSet>
      <dgm:spPr/>
      <dgm:t>
        <a:bodyPr/>
        <a:lstStyle/>
        <a:p>
          <a:endParaRPr lang="en-US"/>
        </a:p>
      </dgm:t>
    </dgm:pt>
    <dgm:pt modelId="{2D217B87-8154-40D5-9C40-E3A787D97F49}" type="pres">
      <dgm:prSet presAssocID="{A527CAF9-895B-47E6-97E2-F25F3C35D5F7}" presName="Name13" presStyleLbl="parChTrans1D2" presStyleIdx="4" presStyleCnt="9"/>
      <dgm:spPr/>
      <dgm:t>
        <a:bodyPr/>
        <a:lstStyle/>
        <a:p>
          <a:endParaRPr lang="en-US"/>
        </a:p>
      </dgm:t>
    </dgm:pt>
    <dgm:pt modelId="{48A0CD28-58DF-43D0-862C-781218754BED}" type="pres">
      <dgm:prSet presAssocID="{129C4656-C873-4BE4-A0F5-2C13EFC9721B}" presName="childText" presStyleLbl="bgAcc1" presStyleIdx="4" presStyleCnt="9" custScaleX="153926">
        <dgm:presLayoutVars>
          <dgm:bulletEnabled val="1"/>
        </dgm:presLayoutVars>
      </dgm:prSet>
      <dgm:spPr/>
      <dgm:t>
        <a:bodyPr/>
        <a:lstStyle/>
        <a:p>
          <a:endParaRPr lang="en-US"/>
        </a:p>
      </dgm:t>
    </dgm:pt>
    <dgm:pt modelId="{7797E250-7383-42A3-BCF9-55DB76322487}" type="pres">
      <dgm:prSet presAssocID="{D6E85BED-CBB2-4711-8F49-393135DA9722}" presName="Name13" presStyleLbl="parChTrans1D2" presStyleIdx="5" presStyleCnt="9"/>
      <dgm:spPr/>
      <dgm:t>
        <a:bodyPr/>
        <a:lstStyle/>
        <a:p>
          <a:endParaRPr lang="en-US"/>
        </a:p>
      </dgm:t>
    </dgm:pt>
    <dgm:pt modelId="{9B8CD43E-A130-4736-B6DA-A722A215FEB3}" type="pres">
      <dgm:prSet presAssocID="{F1ABF4E6-5567-4949-9118-2530EA22C6E2}" presName="childText" presStyleLbl="bgAcc1" presStyleIdx="5" presStyleCnt="9" custScaleX="164426" custScaleY="109235">
        <dgm:presLayoutVars>
          <dgm:bulletEnabled val="1"/>
        </dgm:presLayoutVars>
      </dgm:prSet>
      <dgm:spPr/>
      <dgm:t>
        <a:bodyPr/>
        <a:lstStyle/>
        <a:p>
          <a:endParaRPr lang="en-US"/>
        </a:p>
      </dgm:t>
    </dgm:pt>
    <dgm:pt modelId="{53000BC4-B969-44B4-96ED-3D31FC6D7A9A}" type="pres">
      <dgm:prSet presAssocID="{5DF1EC96-BE9D-4559-BF03-5E6990EC1E27}" presName="root" presStyleCnt="0"/>
      <dgm:spPr/>
    </dgm:pt>
    <dgm:pt modelId="{FA211037-1353-44F7-BD1A-AF79700CB43E}" type="pres">
      <dgm:prSet presAssocID="{5DF1EC96-BE9D-4559-BF03-5E6990EC1E27}" presName="rootComposite" presStyleCnt="0"/>
      <dgm:spPr/>
    </dgm:pt>
    <dgm:pt modelId="{1BFCE326-1E10-46B7-886F-FB0F98A0254B}" type="pres">
      <dgm:prSet presAssocID="{5DF1EC96-BE9D-4559-BF03-5E6990EC1E27}" presName="rootText" presStyleLbl="node1" presStyleIdx="2" presStyleCnt="3" custScaleX="146558"/>
      <dgm:spPr/>
      <dgm:t>
        <a:bodyPr/>
        <a:lstStyle/>
        <a:p>
          <a:endParaRPr lang="en-US"/>
        </a:p>
      </dgm:t>
    </dgm:pt>
    <dgm:pt modelId="{6D9A9B54-4FAC-4DAB-860B-F4778673D526}" type="pres">
      <dgm:prSet presAssocID="{5DF1EC96-BE9D-4559-BF03-5E6990EC1E27}" presName="rootConnector" presStyleLbl="node1" presStyleIdx="2" presStyleCnt="3"/>
      <dgm:spPr/>
      <dgm:t>
        <a:bodyPr/>
        <a:lstStyle/>
        <a:p>
          <a:endParaRPr lang="en-US"/>
        </a:p>
      </dgm:t>
    </dgm:pt>
    <dgm:pt modelId="{9C813BEC-E4F4-4381-B0DB-CE1F589634E3}" type="pres">
      <dgm:prSet presAssocID="{5DF1EC96-BE9D-4559-BF03-5E6990EC1E27}" presName="childShape" presStyleCnt="0"/>
      <dgm:spPr/>
    </dgm:pt>
    <dgm:pt modelId="{0E48E370-650A-440A-A6A4-C3DB04873456}" type="pres">
      <dgm:prSet presAssocID="{7C16D372-1A6B-4543-803A-2D6723F15711}" presName="Name13" presStyleLbl="parChTrans1D2" presStyleIdx="6" presStyleCnt="9"/>
      <dgm:spPr/>
      <dgm:t>
        <a:bodyPr/>
        <a:lstStyle/>
        <a:p>
          <a:endParaRPr lang="en-US"/>
        </a:p>
      </dgm:t>
    </dgm:pt>
    <dgm:pt modelId="{3ECDD7AA-3F3D-4DD7-A958-26979CDA3620}" type="pres">
      <dgm:prSet presAssocID="{A564EC46-6D80-43D7-9C35-B04F17C47EC8}" presName="childText" presStyleLbl="bgAcc1" presStyleIdx="6" presStyleCnt="9" custScaleX="153926">
        <dgm:presLayoutVars>
          <dgm:bulletEnabled val="1"/>
        </dgm:presLayoutVars>
      </dgm:prSet>
      <dgm:spPr/>
      <dgm:t>
        <a:bodyPr/>
        <a:lstStyle/>
        <a:p>
          <a:endParaRPr lang="en-US"/>
        </a:p>
      </dgm:t>
    </dgm:pt>
    <dgm:pt modelId="{C8250CB3-940B-45F8-8F82-87EC36E6AB47}" type="pres">
      <dgm:prSet presAssocID="{DE114F79-F169-4D24-BDC7-C49544882CFC}" presName="Name13" presStyleLbl="parChTrans1D2" presStyleIdx="7" presStyleCnt="9"/>
      <dgm:spPr/>
      <dgm:t>
        <a:bodyPr/>
        <a:lstStyle/>
        <a:p>
          <a:endParaRPr lang="en-US"/>
        </a:p>
      </dgm:t>
    </dgm:pt>
    <dgm:pt modelId="{BCEE9B78-76F7-4F87-93AB-B2CE032DBF19}" type="pres">
      <dgm:prSet presAssocID="{DF144EFB-2712-40AC-AFC6-CCF156D17A33}" presName="childText" presStyleLbl="bgAcc1" presStyleIdx="7" presStyleCnt="9" custScaleX="157852">
        <dgm:presLayoutVars>
          <dgm:bulletEnabled val="1"/>
        </dgm:presLayoutVars>
      </dgm:prSet>
      <dgm:spPr/>
      <dgm:t>
        <a:bodyPr/>
        <a:lstStyle/>
        <a:p>
          <a:endParaRPr lang="en-US"/>
        </a:p>
      </dgm:t>
    </dgm:pt>
    <dgm:pt modelId="{3C463AAA-0188-4389-B9E3-29C1F337FC86}" type="pres">
      <dgm:prSet presAssocID="{78E7F8AB-F9DB-4DA5-A1A3-D4C822606B68}" presName="Name13" presStyleLbl="parChTrans1D2" presStyleIdx="8" presStyleCnt="9"/>
      <dgm:spPr/>
      <dgm:t>
        <a:bodyPr/>
        <a:lstStyle/>
        <a:p>
          <a:endParaRPr lang="en-US"/>
        </a:p>
      </dgm:t>
    </dgm:pt>
    <dgm:pt modelId="{3FC04724-8109-47A9-81F5-DE792CC65256}" type="pres">
      <dgm:prSet presAssocID="{893D6B69-78E4-4819-9E0F-8724CF9995DA}" presName="childText" presStyleLbl="bgAcc1" presStyleIdx="8" presStyleCnt="9" custScaleX="157852">
        <dgm:presLayoutVars>
          <dgm:bulletEnabled val="1"/>
        </dgm:presLayoutVars>
      </dgm:prSet>
      <dgm:spPr/>
      <dgm:t>
        <a:bodyPr/>
        <a:lstStyle/>
        <a:p>
          <a:endParaRPr lang="en-US"/>
        </a:p>
      </dgm:t>
    </dgm:pt>
  </dgm:ptLst>
  <dgm:cxnLst>
    <dgm:cxn modelId="{077332AD-BC20-4ECF-B538-E1E8054C7556}" srcId="{0D99E5A4-2FB1-4A0F-AF9E-D702418B19E6}" destId="{CF809BB8-8B34-4E60-9171-FC0E384402B8}" srcOrd="1" destOrd="0" parTransId="{B7BC28D1-2881-41E2-9ED5-5D769D89ACB4}" sibTransId="{F554F7A5-8156-4823-BEAC-FB6BCDE6A1AA}"/>
    <dgm:cxn modelId="{2B7AB13E-7BB4-43B7-A3DB-845651BABAFC}" type="presOf" srcId="{129C4656-C873-4BE4-A0F5-2C13EFC9721B}" destId="{48A0CD28-58DF-43D0-862C-781218754BED}" srcOrd="0" destOrd="0" presId="urn:microsoft.com/office/officeart/2005/8/layout/hierarchy3"/>
    <dgm:cxn modelId="{ACC707CC-F02B-4E4C-BDC1-32FBF4210A87}" type="presOf" srcId="{A527CAF9-895B-47E6-97E2-F25F3C35D5F7}" destId="{2D217B87-8154-40D5-9C40-E3A787D97F49}" srcOrd="0" destOrd="0" presId="urn:microsoft.com/office/officeart/2005/8/layout/hierarchy3"/>
    <dgm:cxn modelId="{7693BBBB-F7BA-4C36-820E-C427F28B6525}" type="presOf" srcId="{86AA9FAB-5D5D-44F8-9627-2AE064465182}" destId="{312A8098-6BD9-415E-8458-D2B2DAAF5446}" srcOrd="0" destOrd="0" presId="urn:microsoft.com/office/officeart/2005/8/layout/hierarchy3"/>
    <dgm:cxn modelId="{65FB73A2-0ED9-4320-B568-2627A9BBDDF4}" type="presOf" srcId="{B801987A-CA45-4690-9F6B-7BEF9369420E}" destId="{97266CE5-B5CF-492B-973D-A798C0F793F3}" srcOrd="0" destOrd="0" presId="urn:microsoft.com/office/officeart/2005/8/layout/hierarchy3"/>
    <dgm:cxn modelId="{D4461BFE-D3E5-470D-A50F-8D87695FD159}" srcId="{8ED17ACF-0EC9-4B16-B925-FA8FF52DE917}" destId="{B801987A-CA45-4690-9F6B-7BEF9369420E}" srcOrd="0" destOrd="0" parTransId="{7274CB6D-6525-4392-B315-CAE212696F1F}" sibTransId="{84AF4F34-6C75-4D00-B5FD-E295BB76EA5B}"/>
    <dgm:cxn modelId="{E46CA9AB-EF11-4659-9C8E-53245F3F386F}" srcId="{5DF1EC96-BE9D-4559-BF03-5E6990EC1E27}" destId="{DF144EFB-2712-40AC-AFC6-CCF156D17A33}" srcOrd="1" destOrd="0" parTransId="{DE114F79-F169-4D24-BDC7-C49544882CFC}" sibTransId="{BADD1EFB-A19D-4C97-85E3-E0C6235FB599}"/>
    <dgm:cxn modelId="{26E1715D-1CF8-4181-83EF-C103C88FFF53}" type="presOf" srcId="{5DF1EC96-BE9D-4559-BF03-5E6990EC1E27}" destId="{1BFCE326-1E10-46B7-886F-FB0F98A0254B}" srcOrd="0" destOrd="0" presId="urn:microsoft.com/office/officeart/2005/8/layout/hierarchy3"/>
    <dgm:cxn modelId="{2A45382F-2525-455D-95D0-D006FF4CC1E7}" srcId="{8ED17ACF-0EC9-4B16-B925-FA8FF52DE917}" destId="{F1ABF4E6-5567-4949-9118-2530EA22C6E2}" srcOrd="2" destOrd="0" parTransId="{D6E85BED-CBB2-4711-8F49-393135DA9722}" sibTransId="{2B004D3E-825C-4B98-B6E7-4B827170DE77}"/>
    <dgm:cxn modelId="{40E05338-2661-45F4-913B-40FC39B28231}" type="presOf" srcId="{0D99E5A4-2FB1-4A0F-AF9E-D702418B19E6}" destId="{F6B6018A-B17C-4B7A-BEC5-4CA0B1B3B82A}" srcOrd="1" destOrd="0" presId="urn:microsoft.com/office/officeart/2005/8/layout/hierarchy3"/>
    <dgm:cxn modelId="{EDB34F59-025F-4C84-A069-F6F420038435}" type="presOf" srcId="{7274CB6D-6525-4392-B315-CAE212696F1F}" destId="{DD816961-7423-413B-B777-1B5104EA8EEA}" srcOrd="0" destOrd="0" presId="urn:microsoft.com/office/officeart/2005/8/layout/hierarchy3"/>
    <dgm:cxn modelId="{8D0BE720-391C-476E-B545-74CE107CBCCE}" type="presOf" srcId="{B7BC28D1-2881-41E2-9ED5-5D769D89ACB4}" destId="{0F3F34DC-9519-49EA-9A4E-3FE1B4BA13A5}" srcOrd="0" destOrd="0" presId="urn:microsoft.com/office/officeart/2005/8/layout/hierarchy3"/>
    <dgm:cxn modelId="{680FCBA9-D430-4BBC-BF66-08A5C639F4BB}" type="presOf" srcId="{7C16D372-1A6B-4543-803A-2D6723F15711}" destId="{0E48E370-650A-440A-A6A4-C3DB04873456}" srcOrd="0" destOrd="0" presId="urn:microsoft.com/office/officeart/2005/8/layout/hierarchy3"/>
    <dgm:cxn modelId="{00DAF016-AFD4-4827-AE58-AA0983B34FD9}" type="presOf" srcId="{893D6B69-78E4-4819-9E0F-8724CF9995DA}" destId="{3FC04724-8109-47A9-81F5-DE792CC65256}" srcOrd="0" destOrd="0" presId="urn:microsoft.com/office/officeart/2005/8/layout/hierarchy3"/>
    <dgm:cxn modelId="{D0E1046C-0172-40FA-8256-9A13A4A4D6E6}" type="presOf" srcId="{A077A21D-1F05-45BC-B0A9-81E63A9365A7}" destId="{8FAF714E-C988-4958-8734-03D5EED96133}" srcOrd="0" destOrd="0" presId="urn:microsoft.com/office/officeart/2005/8/layout/hierarchy3"/>
    <dgm:cxn modelId="{B0E5D07E-A641-4B3F-9B4D-5C53ED9202D4}" type="presOf" srcId="{DF144EFB-2712-40AC-AFC6-CCF156D17A33}" destId="{BCEE9B78-76F7-4F87-93AB-B2CE032DBF19}" srcOrd="0" destOrd="0" presId="urn:microsoft.com/office/officeart/2005/8/layout/hierarchy3"/>
    <dgm:cxn modelId="{3ECEBD4A-ADEE-4937-8ABE-0D30783C657B}" type="presOf" srcId="{1C140A95-D3B2-4C39-98BC-E5CBE506DF7A}" destId="{851ACC1D-1AD9-4C83-97DD-A305D3D6A55B}" srcOrd="0" destOrd="0" presId="urn:microsoft.com/office/officeart/2005/8/layout/hierarchy3"/>
    <dgm:cxn modelId="{620DFF55-B744-4E00-B1FA-E6AA400D76FE}" type="presOf" srcId="{D6E85BED-CBB2-4711-8F49-393135DA9722}" destId="{7797E250-7383-42A3-BCF9-55DB76322487}" srcOrd="0" destOrd="0" presId="urn:microsoft.com/office/officeart/2005/8/layout/hierarchy3"/>
    <dgm:cxn modelId="{1F80F4C2-DBE2-496B-B7FA-9C9727F1D536}" type="presOf" srcId="{A564EC46-6D80-43D7-9C35-B04F17C47EC8}" destId="{3ECDD7AA-3F3D-4DD7-A958-26979CDA3620}" srcOrd="0" destOrd="0" presId="urn:microsoft.com/office/officeart/2005/8/layout/hierarchy3"/>
    <dgm:cxn modelId="{D8D79769-7D0B-4759-91E9-19EB58C28BDC}" type="presOf" srcId="{F1ABF4E6-5567-4949-9118-2530EA22C6E2}" destId="{9B8CD43E-A130-4736-B6DA-A722A215FEB3}" srcOrd="0" destOrd="0" presId="urn:microsoft.com/office/officeart/2005/8/layout/hierarchy3"/>
    <dgm:cxn modelId="{9BF33E2B-52BD-4E34-85E4-6068E1CC6BEC}" srcId="{5DF1EC96-BE9D-4559-BF03-5E6990EC1E27}" destId="{A564EC46-6D80-43D7-9C35-B04F17C47EC8}" srcOrd="0" destOrd="0" parTransId="{7C16D372-1A6B-4543-803A-2D6723F15711}" sibTransId="{8379E18A-72DE-49FD-A1FA-A5D3383589F1}"/>
    <dgm:cxn modelId="{DEAD9E82-E217-403B-96C2-0F38E05A96B5}" srcId="{0D99E5A4-2FB1-4A0F-AF9E-D702418B19E6}" destId="{A077A21D-1F05-45BC-B0A9-81E63A9365A7}" srcOrd="0" destOrd="0" parTransId="{B4825868-4EA6-4BFB-9187-52DEC16ABC09}" sibTransId="{F0E1723D-757E-4214-BC2B-486BF3A65A78}"/>
    <dgm:cxn modelId="{1FF331A4-BFD2-40E6-96AB-C9CF73ADD735}" srcId="{0D99E5A4-2FB1-4A0F-AF9E-D702418B19E6}" destId="{1C140A95-D3B2-4C39-98BC-E5CBE506DF7A}" srcOrd="2" destOrd="0" parTransId="{8A81B61E-569B-4A3C-9D0E-E1A20837BDA6}" sibTransId="{AEC36B21-1FBB-4C48-8626-A6510252B417}"/>
    <dgm:cxn modelId="{7C212285-D142-4D32-A760-5434D0B363F4}" type="presOf" srcId="{8A81B61E-569B-4A3C-9D0E-E1A20837BDA6}" destId="{37598561-8D43-4648-AB4E-0D0028ACCC12}" srcOrd="0" destOrd="0" presId="urn:microsoft.com/office/officeart/2005/8/layout/hierarchy3"/>
    <dgm:cxn modelId="{2A9F9833-96F5-4D0B-AB92-FAB08209F327}" srcId="{86AA9FAB-5D5D-44F8-9627-2AE064465182}" destId="{8ED17ACF-0EC9-4B16-B925-FA8FF52DE917}" srcOrd="1" destOrd="0" parTransId="{D7BB7528-58D0-4F13-9BE0-94BE99D04307}" sibTransId="{D34DDC45-2D19-4739-95B7-7C8E04EAB9F9}"/>
    <dgm:cxn modelId="{BBBCDC0A-1996-4F81-A4AD-3FB3BF2EAF59}" type="presOf" srcId="{78E7F8AB-F9DB-4DA5-A1A3-D4C822606B68}" destId="{3C463AAA-0188-4389-B9E3-29C1F337FC86}" srcOrd="0" destOrd="0" presId="urn:microsoft.com/office/officeart/2005/8/layout/hierarchy3"/>
    <dgm:cxn modelId="{4376DDDE-B944-4C9D-BBD6-A2B97D193BB4}" type="presOf" srcId="{8ED17ACF-0EC9-4B16-B925-FA8FF52DE917}" destId="{BEF0E4D2-2A8E-4B02-910F-A5638509A0A7}" srcOrd="1" destOrd="0" presId="urn:microsoft.com/office/officeart/2005/8/layout/hierarchy3"/>
    <dgm:cxn modelId="{C68EF075-C635-49FB-AE9D-341D1DC69904}" type="presOf" srcId="{0D99E5A4-2FB1-4A0F-AF9E-D702418B19E6}" destId="{E3F21DB8-50BC-45E8-A443-C6A79611EC64}" srcOrd="0" destOrd="0" presId="urn:microsoft.com/office/officeart/2005/8/layout/hierarchy3"/>
    <dgm:cxn modelId="{F5690E32-6B5E-435F-8F16-A69BD773CA0C}" srcId="{5DF1EC96-BE9D-4559-BF03-5E6990EC1E27}" destId="{893D6B69-78E4-4819-9E0F-8724CF9995DA}" srcOrd="2" destOrd="0" parTransId="{78E7F8AB-F9DB-4DA5-A1A3-D4C822606B68}" sibTransId="{10148C64-ECEF-407A-BC18-98F7775E8C1B}"/>
    <dgm:cxn modelId="{323F2EA3-4047-4A9B-B6F9-75E924461A51}" type="presOf" srcId="{8ED17ACF-0EC9-4B16-B925-FA8FF52DE917}" destId="{4E553D96-5A59-4901-922B-27794F3EF01B}" srcOrd="0" destOrd="0" presId="urn:microsoft.com/office/officeart/2005/8/layout/hierarchy3"/>
    <dgm:cxn modelId="{620B659E-9B68-4631-A80A-C49A28A170BE}" type="presOf" srcId="{B4825868-4EA6-4BFB-9187-52DEC16ABC09}" destId="{10A470E5-7871-4729-9228-8C648356D985}" srcOrd="0" destOrd="0" presId="urn:microsoft.com/office/officeart/2005/8/layout/hierarchy3"/>
    <dgm:cxn modelId="{4586F7FA-4A63-45C7-926F-9DB9E8EF63DB}" type="presOf" srcId="{5DF1EC96-BE9D-4559-BF03-5E6990EC1E27}" destId="{6D9A9B54-4FAC-4DAB-860B-F4778673D526}" srcOrd="1" destOrd="0" presId="urn:microsoft.com/office/officeart/2005/8/layout/hierarchy3"/>
    <dgm:cxn modelId="{D4141838-551F-4F58-91C3-E2B4ED09E81F}" srcId="{8ED17ACF-0EC9-4B16-B925-FA8FF52DE917}" destId="{129C4656-C873-4BE4-A0F5-2C13EFC9721B}" srcOrd="1" destOrd="0" parTransId="{A527CAF9-895B-47E6-97E2-F25F3C35D5F7}" sibTransId="{0EDFB554-2B73-4793-AF1B-E09507273946}"/>
    <dgm:cxn modelId="{F189892D-C4D3-48DF-A41B-528E47AE1DD6}" srcId="{86AA9FAB-5D5D-44F8-9627-2AE064465182}" destId="{5DF1EC96-BE9D-4559-BF03-5E6990EC1E27}" srcOrd="2" destOrd="0" parTransId="{38FB7A3D-1F73-4DD6-84EF-C9D592103712}" sibTransId="{3174B07D-A4BF-442F-A17E-83763A40DE43}"/>
    <dgm:cxn modelId="{5DAD0E78-D8C5-4C4F-9139-C586C88556E1}" type="presOf" srcId="{DE114F79-F169-4D24-BDC7-C49544882CFC}" destId="{C8250CB3-940B-45F8-8F82-87EC36E6AB47}" srcOrd="0" destOrd="0" presId="urn:microsoft.com/office/officeart/2005/8/layout/hierarchy3"/>
    <dgm:cxn modelId="{D22F124A-10AC-4C9E-88EE-453BC4CB7E3C}" type="presOf" srcId="{CF809BB8-8B34-4E60-9171-FC0E384402B8}" destId="{B36A1675-AB5A-4B93-824B-790CAF52BE30}" srcOrd="0" destOrd="0" presId="urn:microsoft.com/office/officeart/2005/8/layout/hierarchy3"/>
    <dgm:cxn modelId="{49250216-3FE0-42F2-97AB-CBE6BD92FFDE}" srcId="{86AA9FAB-5D5D-44F8-9627-2AE064465182}" destId="{0D99E5A4-2FB1-4A0F-AF9E-D702418B19E6}" srcOrd="0" destOrd="0" parTransId="{7029AF14-3A97-46DE-AA27-82AF78EEA290}" sibTransId="{C0971565-805A-4A3F-B7A8-EC6AE4DA2FDF}"/>
    <dgm:cxn modelId="{A43B2850-2578-48C9-9A58-40C9D0EC55F1}" type="presParOf" srcId="{312A8098-6BD9-415E-8458-D2B2DAAF5446}" destId="{6879979A-CAD5-4B37-9060-391E33DE81E4}" srcOrd="0" destOrd="0" presId="urn:microsoft.com/office/officeart/2005/8/layout/hierarchy3"/>
    <dgm:cxn modelId="{B9CB7A85-BB15-4462-8FDB-5A5EA293C32A}" type="presParOf" srcId="{6879979A-CAD5-4B37-9060-391E33DE81E4}" destId="{66632CFD-1F1A-46A8-AEE4-8740E5D08EF0}" srcOrd="0" destOrd="0" presId="urn:microsoft.com/office/officeart/2005/8/layout/hierarchy3"/>
    <dgm:cxn modelId="{7F338768-F0A3-49FA-962A-7926E1C55A8C}" type="presParOf" srcId="{66632CFD-1F1A-46A8-AEE4-8740E5D08EF0}" destId="{E3F21DB8-50BC-45E8-A443-C6A79611EC64}" srcOrd="0" destOrd="0" presId="urn:microsoft.com/office/officeart/2005/8/layout/hierarchy3"/>
    <dgm:cxn modelId="{BA25F674-5E34-4EF0-849C-05CFDF4F8DFC}" type="presParOf" srcId="{66632CFD-1F1A-46A8-AEE4-8740E5D08EF0}" destId="{F6B6018A-B17C-4B7A-BEC5-4CA0B1B3B82A}" srcOrd="1" destOrd="0" presId="urn:microsoft.com/office/officeart/2005/8/layout/hierarchy3"/>
    <dgm:cxn modelId="{2D63C68D-0C8C-4D98-A322-786CD7D63B21}" type="presParOf" srcId="{6879979A-CAD5-4B37-9060-391E33DE81E4}" destId="{67969C1E-BE11-4DFA-8F52-7658AF76BD0E}" srcOrd="1" destOrd="0" presId="urn:microsoft.com/office/officeart/2005/8/layout/hierarchy3"/>
    <dgm:cxn modelId="{AF60F451-7877-47F7-8B0A-CDDE78C7D794}" type="presParOf" srcId="{67969C1E-BE11-4DFA-8F52-7658AF76BD0E}" destId="{10A470E5-7871-4729-9228-8C648356D985}" srcOrd="0" destOrd="0" presId="urn:microsoft.com/office/officeart/2005/8/layout/hierarchy3"/>
    <dgm:cxn modelId="{E1B00EE0-33F6-463F-BB8D-A817496C8D61}" type="presParOf" srcId="{67969C1E-BE11-4DFA-8F52-7658AF76BD0E}" destId="{8FAF714E-C988-4958-8734-03D5EED96133}" srcOrd="1" destOrd="0" presId="urn:microsoft.com/office/officeart/2005/8/layout/hierarchy3"/>
    <dgm:cxn modelId="{6CBA8F4D-E012-4E62-B37D-9CDAF50ED0A1}" type="presParOf" srcId="{67969C1E-BE11-4DFA-8F52-7658AF76BD0E}" destId="{0F3F34DC-9519-49EA-9A4E-3FE1B4BA13A5}" srcOrd="2" destOrd="0" presId="urn:microsoft.com/office/officeart/2005/8/layout/hierarchy3"/>
    <dgm:cxn modelId="{F8A61B67-B2C7-4151-97D6-1DBFA91E1302}" type="presParOf" srcId="{67969C1E-BE11-4DFA-8F52-7658AF76BD0E}" destId="{B36A1675-AB5A-4B93-824B-790CAF52BE30}" srcOrd="3" destOrd="0" presId="urn:microsoft.com/office/officeart/2005/8/layout/hierarchy3"/>
    <dgm:cxn modelId="{30168549-B786-4196-A218-B6820F79F233}" type="presParOf" srcId="{67969C1E-BE11-4DFA-8F52-7658AF76BD0E}" destId="{37598561-8D43-4648-AB4E-0D0028ACCC12}" srcOrd="4" destOrd="0" presId="urn:microsoft.com/office/officeart/2005/8/layout/hierarchy3"/>
    <dgm:cxn modelId="{39DE802E-C0E4-4099-B8A8-1A6C2C5DBE93}" type="presParOf" srcId="{67969C1E-BE11-4DFA-8F52-7658AF76BD0E}" destId="{851ACC1D-1AD9-4C83-97DD-A305D3D6A55B}" srcOrd="5" destOrd="0" presId="urn:microsoft.com/office/officeart/2005/8/layout/hierarchy3"/>
    <dgm:cxn modelId="{8D7E1D9C-5088-4DB9-A1ED-49D15C52C9E9}" type="presParOf" srcId="{312A8098-6BD9-415E-8458-D2B2DAAF5446}" destId="{C1053098-39F4-49DB-8A68-8273E9785470}" srcOrd="1" destOrd="0" presId="urn:microsoft.com/office/officeart/2005/8/layout/hierarchy3"/>
    <dgm:cxn modelId="{5B5B07E4-3C9B-4FC3-8377-1D0A40DD53DF}" type="presParOf" srcId="{C1053098-39F4-49DB-8A68-8273E9785470}" destId="{8774FAF7-594C-448E-B2BC-4D5806A030F0}" srcOrd="0" destOrd="0" presId="urn:microsoft.com/office/officeart/2005/8/layout/hierarchy3"/>
    <dgm:cxn modelId="{2A29EBFD-4576-4F28-8F9A-B63CAE4DD4F4}" type="presParOf" srcId="{8774FAF7-594C-448E-B2BC-4D5806A030F0}" destId="{4E553D96-5A59-4901-922B-27794F3EF01B}" srcOrd="0" destOrd="0" presId="urn:microsoft.com/office/officeart/2005/8/layout/hierarchy3"/>
    <dgm:cxn modelId="{8870AC3D-A036-4F85-8CF8-CADF630CD48C}" type="presParOf" srcId="{8774FAF7-594C-448E-B2BC-4D5806A030F0}" destId="{BEF0E4D2-2A8E-4B02-910F-A5638509A0A7}" srcOrd="1" destOrd="0" presId="urn:microsoft.com/office/officeart/2005/8/layout/hierarchy3"/>
    <dgm:cxn modelId="{A98656E8-D816-4A23-9498-3DB7F317C0E2}" type="presParOf" srcId="{C1053098-39F4-49DB-8A68-8273E9785470}" destId="{2E67968B-E6A3-4C2B-BF88-E769DFDE8BB2}" srcOrd="1" destOrd="0" presId="urn:microsoft.com/office/officeart/2005/8/layout/hierarchy3"/>
    <dgm:cxn modelId="{22396858-63F1-488B-B839-76F73520161F}" type="presParOf" srcId="{2E67968B-E6A3-4C2B-BF88-E769DFDE8BB2}" destId="{DD816961-7423-413B-B777-1B5104EA8EEA}" srcOrd="0" destOrd="0" presId="urn:microsoft.com/office/officeart/2005/8/layout/hierarchy3"/>
    <dgm:cxn modelId="{B3DD0784-94A7-4301-A51C-8ECBE7D908D2}" type="presParOf" srcId="{2E67968B-E6A3-4C2B-BF88-E769DFDE8BB2}" destId="{97266CE5-B5CF-492B-973D-A798C0F793F3}" srcOrd="1" destOrd="0" presId="urn:microsoft.com/office/officeart/2005/8/layout/hierarchy3"/>
    <dgm:cxn modelId="{07C799F3-2CBB-4C8E-91AF-45F78DD8E130}" type="presParOf" srcId="{2E67968B-E6A3-4C2B-BF88-E769DFDE8BB2}" destId="{2D217B87-8154-40D5-9C40-E3A787D97F49}" srcOrd="2" destOrd="0" presId="urn:microsoft.com/office/officeart/2005/8/layout/hierarchy3"/>
    <dgm:cxn modelId="{2EB08340-C2E6-4DEC-95B9-0D316F4A0F76}" type="presParOf" srcId="{2E67968B-E6A3-4C2B-BF88-E769DFDE8BB2}" destId="{48A0CD28-58DF-43D0-862C-781218754BED}" srcOrd="3" destOrd="0" presId="urn:microsoft.com/office/officeart/2005/8/layout/hierarchy3"/>
    <dgm:cxn modelId="{063669C2-1EED-4431-9E47-9C17B24F0A7B}" type="presParOf" srcId="{2E67968B-E6A3-4C2B-BF88-E769DFDE8BB2}" destId="{7797E250-7383-42A3-BCF9-55DB76322487}" srcOrd="4" destOrd="0" presId="urn:microsoft.com/office/officeart/2005/8/layout/hierarchy3"/>
    <dgm:cxn modelId="{68AC3C33-943D-477C-B628-F0BD1F8F1BAC}" type="presParOf" srcId="{2E67968B-E6A3-4C2B-BF88-E769DFDE8BB2}" destId="{9B8CD43E-A130-4736-B6DA-A722A215FEB3}" srcOrd="5" destOrd="0" presId="urn:microsoft.com/office/officeart/2005/8/layout/hierarchy3"/>
    <dgm:cxn modelId="{934D657C-43DB-4178-AAEE-EAD73B4B9765}" type="presParOf" srcId="{312A8098-6BD9-415E-8458-D2B2DAAF5446}" destId="{53000BC4-B969-44B4-96ED-3D31FC6D7A9A}" srcOrd="2" destOrd="0" presId="urn:microsoft.com/office/officeart/2005/8/layout/hierarchy3"/>
    <dgm:cxn modelId="{A6CF2733-335E-477D-9436-541313672EE1}" type="presParOf" srcId="{53000BC4-B969-44B4-96ED-3D31FC6D7A9A}" destId="{FA211037-1353-44F7-BD1A-AF79700CB43E}" srcOrd="0" destOrd="0" presId="urn:microsoft.com/office/officeart/2005/8/layout/hierarchy3"/>
    <dgm:cxn modelId="{8B1D3783-1B6B-4348-813C-5F2303AFB57B}" type="presParOf" srcId="{FA211037-1353-44F7-BD1A-AF79700CB43E}" destId="{1BFCE326-1E10-46B7-886F-FB0F98A0254B}" srcOrd="0" destOrd="0" presId="urn:microsoft.com/office/officeart/2005/8/layout/hierarchy3"/>
    <dgm:cxn modelId="{A184A734-BF58-49F4-AAF0-48FA23283F17}" type="presParOf" srcId="{FA211037-1353-44F7-BD1A-AF79700CB43E}" destId="{6D9A9B54-4FAC-4DAB-860B-F4778673D526}" srcOrd="1" destOrd="0" presId="urn:microsoft.com/office/officeart/2005/8/layout/hierarchy3"/>
    <dgm:cxn modelId="{35AD5ED0-F41B-459C-B287-BEBA32371746}" type="presParOf" srcId="{53000BC4-B969-44B4-96ED-3D31FC6D7A9A}" destId="{9C813BEC-E4F4-4381-B0DB-CE1F589634E3}" srcOrd="1" destOrd="0" presId="urn:microsoft.com/office/officeart/2005/8/layout/hierarchy3"/>
    <dgm:cxn modelId="{28A4699C-1067-4A50-AD82-6475E4479498}" type="presParOf" srcId="{9C813BEC-E4F4-4381-B0DB-CE1F589634E3}" destId="{0E48E370-650A-440A-A6A4-C3DB04873456}" srcOrd="0" destOrd="0" presId="urn:microsoft.com/office/officeart/2005/8/layout/hierarchy3"/>
    <dgm:cxn modelId="{57962814-D45C-43C5-B1C6-E702DC8F771F}" type="presParOf" srcId="{9C813BEC-E4F4-4381-B0DB-CE1F589634E3}" destId="{3ECDD7AA-3F3D-4DD7-A958-26979CDA3620}" srcOrd="1" destOrd="0" presId="urn:microsoft.com/office/officeart/2005/8/layout/hierarchy3"/>
    <dgm:cxn modelId="{FAD46021-F3AF-4856-9512-9198B872012D}" type="presParOf" srcId="{9C813BEC-E4F4-4381-B0DB-CE1F589634E3}" destId="{C8250CB3-940B-45F8-8F82-87EC36E6AB47}" srcOrd="2" destOrd="0" presId="urn:microsoft.com/office/officeart/2005/8/layout/hierarchy3"/>
    <dgm:cxn modelId="{3E8A3F1F-AAC7-4357-A707-E441159DF520}" type="presParOf" srcId="{9C813BEC-E4F4-4381-B0DB-CE1F589634E3}" destId="{BCEE9B78-76F7-4F87-93AB-B2CE032DBF19}" srcOrd="3" destOrd="0" presId="urn:microsoft.com/office/officeart/2005/8/layout/hierarchy3"/>
    <dgm:cxn modelId="{57F67A0E-CA96-48E8-8A93-74B3265E05A7}" type="presParOf" srcId="{9C813BEC-E4F4-4381-B0DB-CE1F589634E3}" destId="{3C463AAA-0188-4389-B9E3-29C1F337FC86}" srcOrd="4" destOrd="0" presId="urn:microsoft.com/office/officeart/2005/8/layout/hierarchy3"/>
    <dgm:cxn modelId="{B296F7E7-ED91-4031-A5FC-CD4386043CEA}" type="presParOf" srcId="{9C813BEC-E4F4-4381-B0DB-CE1F589634E3}" destId="{3FC04724-8109-47A9-81F5-DE792CC65256}"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AB6424-7C63-49CC-9BF1-76DAB9F0AB74}"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B8077D5F-3F26-4F26-AD03-FB71AEDD7B86}">
      <dgm:prSet phldrT="[Text]" custT="1"/>
      <dgm:spPr/>
      <dgm:t>
        <a:bodyPr/>
        <a:lstStyle/>
        <a:p>
          <a:r>
            <a:rPr lang="en-US" sz="1400" dirty="0" smtClean="0">
              <a:latin typeface="Palatino Linotype" panose="02040502050505030304" pitchFamily="18" charset="0"/>
            </a:rPr>
            <a:t>Time &amp; resources</a:t>
          </a:r>
          <a:endParaRPr lang="en-US" sz="1400" dirty="0">
            <a:latin typeface="Palatino Linotype" panose="02040502050505030304" pitchFamily="18" charset="0"/>
          </a:endParaRPr>
        </a:p>
      </dgm:t>
    </dgm:pt>
    <dgm:pt modelId="{A1DE4FA4-5A8C-4778-8DAB-1EFDFDB7E4F2}" type="parTrans" cxnId="{E4733986-708D-4DB1-BC6D-AE15E84B0D64}">
      <dgm:prSet/>
      <dgm:spPr/>
      <dgm:t>
        <a:bodyPr/>
        <a:lstStyle/>
        <a:p>
          <a:endParaRPr lang="en-US" sz="1400">
            <a:latin typeface="Palatino Linotype" panose="02040502050505030304" pitchFamily="18" charset="0"/>
          </a:endParaRPr>
        </a:p>
      </dgm:t>
    </dgm:pt>
    <dgm:pt modelId="{5C1AD194-189E-48F5-B6B2-8F45CCA4A085}" type="sibTrans" cxnId="{E4733986-708D-4DB1-BC6D-AE15E84B0D64}">
      <dgm:prSet custT="1"/>
      <dgm:spPr/>
      <dgm:t>
        <a:bodyPr/>
        <a:lstStyle/>
        <a:p>
          <a:r>
            <a:rPr lang="en-US" sz="1400" dirty="0" err="1" smtClean="0">
              <a:latin typeface="Palatino Linotype" panose="02040502050505030304" pitchFamily="18" charset="0"/>
            </a:rPr>
            <a:t>DaTA</a:t>
          </a:r>
          <a:r>
            <a:rPr lang="en-US" sz="1400" dirty="0" smtClean="0">
              <a:latin typeface="Palatino Linotype" panose="02040502050505030304" pitchFamily="18" charset="0"/>
            </a:rPr>
            <a:t> Unit</a:t>
          </a:r>
          <a:endParaRPr lang="en-US" sz="1400" dirty="0">
            <a:latin typeface="Palatino Linotype" panose="02040502050505030304" pitchFamily="18" charset="0"/>
          </a:endParaRPr>
        </a:p>
      </dgm:t>
    </dgm:pt>
    <dgm:pt modelId="{80B6EC0B-8407-45B7-B92C-9647BFE332DA}">
      <dgm:prSet phldrT="[Text]" custT="1"/>
      <dgm:spPr/>
      <dgm:t>
        <a:bodyPr/>
        <a:lstStyle/>
        <a:p>
          <a:r>
            <a:rPr lang="en-US" sz="1400" dirty="0" smtClean="0">
              <a:latin typeface="Palatino Linotype" panose="02040502050505030304" pitchFamily="18" charset="0"/>
            </a:rPr>
            <a:t>UK (CMA)</a:t>
          </a:r>
          <a:endParaRPr lang="en-US" sz="1400" dirty="0">
            <a:latin typeface="Palatino Linotype" panose="02040502050505030304" pitchFamily="18" charset="0"/>
          </a:endParaRPr>
        </a:p>
      </dgm:t>
    </dgm:pt>
    <dgm:pt modelId="{F8A9BBAE-C07B-450F-9791-CAB6B002452B}" type="parTrans" cxnId="{E127BC32-42C4-4762-B790-053B057B0393}">
      <dgm:prSet/>
      <dgm:spPr/>
      <dgm:t>
        <a:bodyPr/>
        <a:lstStyle/>
        <a:p>
          <a:endParaRPr lang="en-US" sz="1400">
            <a:latin typeface="Palatino Linotype" panose="02040502050505030304" pitchFamily="18" charset="0"/>
          </a:endParaRPr>
        </a:p>
      </dgm:t>
    </dgm:pt>
    <dgm:pt modelId="{3AF2CCC2-89B4-437A-B07A-29832785C7D7}" type="sibTrans" cxnId="{E127BC32-42C4-4762-B790-053B057B0393}">
      <dgm:prSet/>
      <dgm:spPr/>
      <dgm:t>
        <a:bodyPr/>
        <a:lstStyle/>
        <a:p>
          <a:endParaRPr lang="en-US" sz="1400">
            <a:latin typeface="Palatino Linotype" panose="02040502050505030304" pitchFamily="18" charset="0"/>
          </a:endParaRPr>
        </a:p>
      </dgm:t>
    </dgm:pt>
    <dgm:pt modelId="{3B1EA5AE-01E2-4406-8962-7E0CA512895D}">
      <dgm:prSet phldrT="[Text]" custT="1"/>
      <dgm:spPr/>
      <dgm:t>
        <a:bodyPr/>
        <a:lstStyle/>
        <a:p>
          <a:r>
            <a:rPr lang="en-US" sz="1400" dirty="0" smtClean="0">
              <a:latin typeface="Palatino Linotype" panose="02040502050505030304" pitchFamily="18" charset="0"/>
            </a:rPr>
            <a:t>Online survey tools</a:t>
          </a:r>
          <a:endParaRPr lang="en-US" sz="1400" dirty="0">
            <a:latin typeface="Palatino Linotype" panose="02040502050505030304" pitchFamily="18" charset="0"/>
          </a:endParaRPr>
        </a:p>
      </dgm:t>
    </dgm:pt>
    <dgm:pt modelId="{A79209F8-3C44-4188-B737-F5313F7BB11A}" type="parTrans" cxnId="{F2B26720-9BCB-4205-9BA0-8FAF97CC4F45}">
      <dgm:prSet/>
      <dgm:spPr/>
      <dgm:t>
        <a:bodyPr/>
        <a:lstStyle/>
        <a:p>
          <a:endParaRPr lang="en-US" sz="1400">
            <a:latin typeface="Palatino Linotype" panose="02040502050505030304" pitchFamily="18" charset="0"/>
          </a:endParaRPr>
        </a:p>
      </dgm:t>
    </dgm:pt>
    <dgm:pt modelId="{E5FCA5E9-B691-4821-8D60-9A3C9FC9DBE3}" type="sibTrans" cxnId="{F2B26720-9BCB-4205-9BA0-8FAF97CC4F45}">
      <dgm:prSet custT="1"/>
      <dgm:spPr/>
      <dgm:t>
        <a:bodyPr/>
        <a:lstStyle/>
        <a:p>
          <a:r>
            <a:rPr lang="en-US" sz="1400" dirty="0" smtClean="0">
              <a:latin typeface="Palatino Linotype" panose="02040502050505030304" pitchFamily="18" charset="0"/>
            </a:rPr>
            <a:t>In-house data extraction tool</a:t>
          </a:r>
          <a:endParaRPr lang="en-US" sz="1400" dirty="0">
            <a:latin typeface="Palatino Linotype" panose="02040502050505030304" pitchFamily="18" charset="0"/>
          </a:endParaRPr>
        </a:p>
      </dgm:t>
    </dgm:pt>
    <dgm:pt modelId="{D0389F98-1B2F-4825-9B3D-B7FFC23FBCF3}">
      <dgm:prSet phldrT="[Text]" custT="1"/>
      <dgm:spPr/>
      <dgm:t>
        <a:bodyPr/>
        <a:lstStyle/>
        <a:p>
          <a:r>
            <a:rPr lang="en-US" sz="1400" dirty="0" smtClean="0">
              <a:latin typeface="Palatino Linotype" panose="02040502050505030304" pitchFamily="18" charset="0"/>
            </a:rPr>
            <a:t>Chile (FNE)</a:t>
          </a:r>
          <a:endParaRPr lang="en-US" sz="1400" dirty="0">
            <a:latin typeface="Palatino Linotype" panose="02040502050505030304" pitchFamily="18" charset="0"/>
          </a:endParaRPr>
        </a:p>
      </dgm:t>
    </dgm:pt>
    <dgm:pt modelId="{7BFCCF09-5B83-48FA-B42E-3E587C372EBE}" type="parTrans" cxnId="{B762F158-DD7C-4669-A306-15A897483DB7}">
      <dgm:prSet/>
      <dgm:spPr/>
      <dgm:t>
        <a:bodyPr/>
        <a:lstStyle/>
        <a:p>
          <a:endParaRPr lang="en-US" sz="1400">
            <a:latin typeface="Palatino Linotype" panose="02040502050505030304" pitchFamily="18" charset="0"/>
          </a:endParaRPr>
        </a:p>
      </dgm:t>
    </dgm:pt>
    <dgm:pt modelId="{50B17857-3573-44F8-B1AC-E9B34DDA194B}" type="sibTrans" cxnId="{B762F158-DD7C-4669-A306-15A897483DB7}">
      <dgm:prSet/>
      <dgm:spPr/>
      <dgm:t>
        <a:bodyPr/>
        <a:lstStyle/>
        <a:p>
          <a:endParaRPr lang="en-US" sz="1400">
            <a:latin typeface="Palatino Linotype" panose="02040502050505030304" pitchFamily="18" charset="0"/>
          </a:endParaRPr>
        </a:p>
      </dgm:t>
    </dgm:pt>
    <dgm:pt modelId="{13838357-D095-4281-85D4-84933E225C86}" type="pres">
      <dgm:prSet presAssocID="{15AB6424-7C63-49CC-9BF1-76DAB9F0AB74}" presName="Name0" presStyleCnt="0">
        <dgm:presLayoutVars>
          <dgm:chMax/>
          <dgm:chPref/>
          <dgm:dir/>
          <dgm:animLvl val="lvl"/>
        </dgm:presLayoutVars>
      </dgm:prSet>
      <dgm:spPr/>
      <dgm:t>
        <a:bodyPr/>
        <a:lstStyle/>
        <a:p>
          <a:endParaRPr lang="en-US"/>
        </a:p>
      </dgm:t>
    </dgm:pt>
    <dgm:pt modelId="{D7E171DB-0E01-44A7-B065-7F00776E2D06}" type="pres">
      <dgm:prSet presAssocID="{B8077D5F-3F26-4F26-AD03-FB71AEDD7B86}" presName="composite" presStyleCnt="0"/>
      <dgm:spPr/>
    </dgm:pt>
    <dgm:pt modelId="{29C3D908-8FD3-49E0-87B2-3E12092112D5}" type="pres">
      <dgm:prSet presAssocID="{B8077D5F-3F26-4F26-AD03-FB71AEDD7B86}" presName="Parent1" presStyleLbl="node1" presStyleIdx="0" presStyleCnt="4">
        <dgm:presLayoutVars>
          <dgm:chMax val="1"/>
          <dgm:chPref val="1"/>
          <dgm:bulletEnabled val="1"/>
        </dgm:presLayoutVars>
      </dgm:prSet>
      <dgm:spPr/>
      <dgm:t>
        <a:bodyPr/>
        <a:lstStyle/>
        <a:p>
          <a:endParaRPr lang="en-US"/>
        </a:p>
      </dgm:t>
    </dgm:pt>
    <dgm:pt modelId="{78BB5024-C541-4C7F-85DD-B643EA9BB31F}" type="pres">
      <dgm:prSet presAssocID="{B8077D5F-3F26-4F26-AD03-FB71AEDD7B86}" presName="Childtext1" presStyleLbl="revTx" presStyleIdx="0" presStyleCnt="2">
        <dgm:presLayoutVars>
          <dgm:chMax val="0"/>
          <dgm:chPref val="0"/>
          <dgm:bulletEnabled val="1"/>
        </dgm:presLayoutVars>
      </dgm:prSet>
      <dgm:spPr/>
      <dgm:t>
        <a:bodyPr/>
        <a:lstStyle/>
        <a:p>
          <a:endParaRPr lang="en-US"/>
        </a:p>
      </dgm:t>
    </dgm:pt>
    <dgm:pt modelId="{5A705C67-E0A1-49E7-9B0F-0A19613B9C1A}" type="pres">
      <dgm:prSet presAssocID="{B8077D5F-3F26-4F26-AD03-FB71AEDD7B86}" presName="BalanceSpacing" presStyleCnt="0"/>
      <dgm:spPr/>
    </dgm:pt>
    <dgm:pt modelId="{4C66F7AA-4F63-4980-80B2-92030C5E6E60}" type="pres">
      <dgm:prSet presAssocID="{B8077D5F-3F26-4F26-AD03-FB71AEDD7B86}" presName="BalanceSpacing1" presStyleCnt="0"/>
      <dgm:spPr/>
    </dgm:pt>
    <dgm:pt modelId="{B043DC80-0AA6-4F97-93F1-23A4BCA349EF}" type="pres">
      <dgm:prSet presAssocID="{5C1AD194-189E-48F5-B6B2-8F45CCA4A085}" presName="Accent1Text" presStyleLbl="node1" presStyleIdx="1" presStyleCnt="4"/>
      <dgm:spPr/>
      <dgm:t>
        <a:bodyPr/>
        <a:lstStyle/>
        <a:p>
          <a:endParaRPr lang="en-US"/>
        </a:p>
      </dgm:t>
    </dgm:pt>
    <dgm:pt modelId="{538277C2-7088-4B37-BCB6-3EF6FD755352}" type="pres">
      <dgm:prSet presAssocID="{5C1AD194-189E-48F5-B6B2-8F45CCA4A085}" presName="spaceBetweenRectangles" presStyleCnt="0"/>
      <dgm:spPr/>
    </dgm:pt>
    <dgm:pt modelId="{D990CBCC-3537-4189-8E2C-8BC6FA6DFB0C}" type="pres">
      <dgm:prSet presAssocID="{3B1EA5AE-01E2-4406-8962-7E0CA512895D}" presName="composite" presStyleCnt="0"/>
      <dgm:spPr/>
    </dgm:pt>
    <dgm:pt modelId="{BE0122C3-0A17-4946-86B6-9386BBA44E86}" type="pres">
      <dgm:prSet presAssocID="{3B1EA5AE-01E2-4406-8962-7E0CA512895D}" presName="Parent1" presStyleLbl="node1" presStyleIdx="2" presStyleCnt="4">
        <dgm:presLayoutVars>
          <dgm:chMax val="1"/>
          <dgm:chPref val="1"/>
          <dgm:bulletEnabled val="1"/>
        </dgm:presLayoutVars>
      </dgm:prSet>
      <dgm:spPr/>
      <dgm:t>
        <a:bodyPr/>
        <a:lstStyle/>
        <a:p>
          <a:endParaRPr lang="en-US"/>
        </a:p>
      </dgm:t>
    </dgm:pt>
    <dgm:pt modelId="{850D622B-0B99-4B46-9668-90C50FA91B9F}" type="pres">
      <dgm:prSet presAssocID="{3B1EA5AE-01E2-4406-8962-7E0CA512895D}" presName="Childtext1" presStyleLbl="revTx" presStyleIdx="1" presStyleCnt="2">
        <dgm:presLayoutVars>
          <dgm:chMax val="0"/>
          <dgm:chPref val="0"/>
          <dgm:bulletEnabled val="1"/>
        </dgm:presLayoutVars>
      </dgm:prSet>
      <dgm:spPr/>
      <dgm:t>
        <a:bodyPr/>
        <a:lstStyle/>
        <a:p>
          <a:endParaRPr lang="en-US"/>
        </a:p>
      </dgm:t>
    </dgm:pt>
    <dgm:pt modelId="{A4512D99-BAAE-47FB-A74C-A356AD338EA6}" type="pres">
      <dgm:prSet presAssocID="{3B1EA5AE-01E2-4406-8962-7E0CA512895D}" presName="BalanceSpacing" presStyleCnt="0"/>
      <dgm:spPr/>
    </dgm:pt>
    <dgm:pt modelId="{1F8E07D4-ACBA-4D5B-A29C-6416CBE036CC}" type="pres">
      <dgm:prSet presAssocID="{3B1EA5AE-01E2-4406-8962-7E0CA512895D}" presName="BalanceSpacing1" presStyleCnt="0"/>
      <dgm:spPr/>
    </dgm:pt>
    <dgm:pt modelId="{12B7D728-823E-447A-BFD4-4D41A070CF00}" type="pres">
      <dgm:prSet presAssocID="{E5FCA5E9-B691-4821-8D60-9A3C9FC9DBE3}" presName="Accent1Text" presStyleLbl="node1" presStyleIdx="3" presStyleCnt="4"/>
      <dgm:spPr/>
      <dgm:t>
        <a:bodyPr/>
        <a:lstStyle/>
        <a:p>
          <a:endParaRPr lang="en-US"/>
        </a:p>
      </dgm:t>
    </dgm:pt>
  </dgm:ptLst>
  <dgm:cxnLst>
    <dgm:cxn modelId="{C040EBE1-2BCE-4AD3-B0F0-A078AECD5B7C}" type="presOf" srcId="{E5FCA5E9-B691-4821-8D60-9A3C9FC9DBE3}" destId="{12B7D728-823E-447A-BFD4-4D41A070CF00}" srcOrd="0" destOrd="0" presId="urn:microsoft.com/office/officeart/2008/layout/AlternatingHexagons"/>
    <dgm:cxn modelId="{E0BF56D5-77B4-46F2-9C4B-F9021C1C8AE3}" type="presOf" srcId="{B8077D5F-3F26-4F26-AD03-FB71AEDD7B86}" destId="{29C3D908-8FD3-49E0-87B2-3E12092112D5}" srcOrd="0" destOrd="0" presId="urn:microsoft.com/office/officeart/2008/layout/AlternatingHexagons"/>
    <dgm:cxn modelId="{7366D653-5194-49E2-B412-3119F91B7D8B}" type="presOf" srcId="{5C1AD194-189E-48F5-B6B2-8F45CCA4A085}" destId="{B043DC80-0AA6-4F97-93F1-23A4BCA349EF}" srcOrd="0" destOrd="0" presId="urn:microsoft.com/office/officeart/2008/layout/AlternatingHexagons"/>
    <dgm:cxn modelId="{D360F795-8355-4BAF-A308-8D40F6D1DD8E}" type="presOf" srcId="{3B1EA5AE-01E2-4406-8962-7E0CA512895D}" destId="{BE0122C3-0A17-4946-86B6-9386BBA44E86}" srcOrd="0" destOrd="0" presId="urn:microsoft.com/office/officeart/2008/layout/AlternatingHexagons"/>
    <dgm:cxn modelId="{B762F158-DD7C-4669-A306-15A897483DB7}" srcId="{3B1EA5AE-01E2-4406-8962-7E0CA512895D}" destId="{D0389F98-1B2F-4825-9B3D-B7FFC23FBCF3}" srcOrd="0" destOrd="0" parTransId="{7BFCCF09-5B83-48FA-B42E-3E587C372EBE}" sibTransId="{50B17857-3573-44F8-B1AC-E9B34DDA194B}"/>
    <dgm:cxn modelId="{F2B26720-9BCB-4205-9BA0-8FAF97CC4F45}" srcId="{15AB6424-7C63-49CC-9BF1-76DAB9F0AB74}" destId="{3B1EA5AE-01E2-4406-8962-7E0CA512895D}" srcOrd="1" destOrd="0" parTransId="{A79209F8-3C44-4188-B737-F5313F7BB11A}" sibTransId="{E5FCA5E9-B691-4821-8D60-9A3C9FC9DBE3}"/>
    <dgm:cxn modelId="{E4733986-708D-4DB1-BC6D-AE15E84B0D64}" srcId="{15AB6424-7C63-49CC-9BF1-76DAB9F0AB74}" destId="{B8077D5F-3F26-4F26-AD03-FB71AEDD7B86}" srcOrd="0" destOrd="0" parTransId="{A1DE4FA4-5A8C-4778-8DAB-1EFDFDB7E4F2}" sibTransId="{5C1AD194-189E-48F5-B6B2-8F45CCA4A085}"/>
    <dgm:cxn modelId="{61878610-5751-4E27-8225-E042153C8C50}" type="presOf" srcId="{D0389F98-1B2F-4825-9B3D-B7FFC23FBCF3}" destId="{850D622B-0B99-4B46-9668-90C50FA91B9F}" srcOrd="0" destOrd="0" presId="urn:microsoft.com/office/officeart/2008/layout/AlternatingHexagons"/>
    <dgm:cxn modelId="{E127BC32-42C4-4762-B790-053B057B0393}" srcId="{B8077D5F-3F26-4F26-AD03-FB71AEDD7B86}" destId="{80B6EC0B-8407-45B7-B92C-9647BFE332DA}" srcOrd="0" destOrd="0" parTransId="{F8A9BBAE-C07B-450F-9791-CAB6B002452B}" sibTransId="{3AF2CCC2-89B4-437A-B07A-29832785C7D7}"/>
    <dgm:cxn modelId="{A37F61AF-0B88-4CEC-830E-962EE03752A3}" type="presOf" srcId="{15AB6424-7C63-49CC-9BF1-76DAB9F0AB74}" destId="{13838357-D095-4281-85D4-84933E225C86}" srcOrd="0" destOrd="0" presId="urn:microsoft.com/office/officeart/2008/layout/AlternatingHexagons"/>
    <dgm:cxn modelId="{A4645336-7B2E-402C-AE3E-7B5700FE6C51}" type="presOf" srcId="{80B6EC0B-8407-45B7-B92C-9647BFE332DA}" destId="{78BB5024-C541-4C7F-85DD-B643EA9BB31F}" srcOrd="0" destOrd="0" presId="urn:microsoft.com/office/officeart/2008/layout/AlternatingHexagons"/>
    <dgm:cxn modelId="{980E5D48-444F-40E7-83F2-BAD4087E6851}" type="presParOf" srcId="{13838357-D095-4281-85D4-84933E225C86}" destId="{D7E171DB-0E01-44A7-B065-7F00776E2D06}" srcOrd="0" destOrd="0" presId="urn:microsoft.com/office/officeart/2008/layout/AlternatingHexagons"/>
    <dgm:cxn modelId="{FDE2048C-0A21-4378-9539-CD5A8AF302A3}" type="presParOf" srcId="{D7E171DB-0E01-44A7-B065-7F00776E2D06}" destId="{29C3D908-8FD3-49E0-87B2-3E12092112D5}" srcOrd="0" destOrd="0" presId="urn:microsoft.com/office/officeart/2008/layout/AlternatingHexagons"/>
    <dgm:cxn modelId="{C9202BEA-C2FC-48A6-943D-DED21B3096A4}" type="presParOf" srcId="{D7E171DB-0E01-44A7-B065-7F00776E2D06}" destId="{78BB5024-C541-4C7F-85DD-B643EA9BB31F}" srcOrd="1" destOrd="0" presId="urn:microsoft.com/office/officeart/2008/layout/AlternatingHexagons"/>
    <dgm:cxn modelId="{EBA1EB0A-7193-40D6-86FC-83AE118B348C}" type="presParOf" srcId="{D7E171DB-0E01-44A7-B065-7F00776E2D06}" destId="{5A705C67-E0A1-49E7-9B0F-0A19613B9C1A}" srcOrd="2" destOrd="0" presId="urn:microsoft.com/office/officeart/2008/layout/AlternatingHexagons"/>
    <dgm:cxn modelId="{7D9046E6-373F-4649-A40A-0D68FFD6AF55}" type="presParOf" srcId="{D7E171DB-0E01-44A7-B065-7F00776E2D06}" destId="{4C66F7AA-4F63-4980-80B2-92030C5E6E60}" srcOrd="3" destOrd="0" presId="urn:microsoft.com/office/officeart/2008/layout/AlternatingHexagons"/>
    <dgm:cxn modelId="{2570AABA-9E22-4090-B5C4-D08A14A6C901}" type="presParOf" srcId="{D7E171DB-0E01-44A7-B065-7F00776E2D06}" destId="{B043DC80-0AA6-4F97-93F1-23A4BCA349EF}" srcOrd="4" destOrd="0" presId="urn:microsoft.com/office/officeart/2008/layout/AlternatingHexagons"/>
    <dgm:cxn modelId="{0264E422-B763-4017-975D-FA888B7E37A1}" type="presParOf" srcId="{13838357-D095-4281-85D4-84933E225C86}" destId="{538277C2-7088-4B37-BCB6-3EF6FD755352}" srcOrd="1" destOrd="0" presId="urn:microsoft.com/office/officeart/2008/layout/AlternatingHexagons"/>
    <dgm:cxn modelId="{D02C7642-0AE5-43C8-B03B-3E2835B5277F}" type="presParOf" srcId="{13838357-D095-4281-85D4-84933E225C86}" destId="{D990CBCC-3537-4189-8E2C-8BC6FA6DFB0C}" srcOrd="2" destOrd="0" presId="urn:microsoft.com/office/officeart/2008/layout/AlternatingHexagons"/>
    <dgm:cxn modelId="{D2D767EF-ED50-4650-8D3C-E8C112ABB672}" type="presParOf" srcId="{D990CBCC-3537-4189-8E2C-8BC6FA6DFB0C}" destId="{BE0122C3-0A17-4946-86B6-9386BBA44E86}" srcOrd="0" destOrd="0" presId="urn:microsoft.com/office/officeart/2008/layout/AlternatingHexagons"/>
    <dgm:cxn modelId="{C90F5922-C3A8-4A55-A32A-EFDF4034BAA5}" type="presParOf" srcId="{D990CBCC-3537-4189-8E2C-8BC6FA6DFB0C}" destId="{850D622B-0B99-4B46-9668-90C50FA91B9F}" srcOrd="1" destOrd="0" presId="urn:microsoft.com/office/officeart/2008/layout/AlternatingHexagons"/>
    <dgm:cxn modelId="{0127EA5D-E923-4F57-ACE7-319F01038B02}" type="presParOf" srcId="{D990CBCC-3537-4189-8E2C-8BC6FA6DFB0C}" destId="{A4512D99-BAAE-47FB-A74C-A356AD338EA6}" srcOrd="2" destOrd="0" presId="urn:microsoft.com/office/officeart/2008/layout/AlternatingHexagons"/>
    <dgm:cxn modelId="{C6753379-188D-4A01-B30F-F00E21993C07}" type="presParOf" srcId="{D990CBCC-3537-4189-8E2C-8BC6FA6DFB0C}" destId="{1F8E07D4-ACBA-4D5B-A29C-6416CBE036CC}" srcOrd="3" destOrd="0" presId="urn:microsoft.com/office/officeart/2008/layout/AlternatingHexagons"/>
    <dgm:cxn modelId="{24DEBB3B-56AD-4A8A-93F8-92A8BC15C229}" type="presParOf" srcId="{D990CBCC-3537-4189-8E2C-8BC6FA6DFB0C}" destId="{12B7D728-823E-447A-BFD4-4D41A070CF00}"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66500A-09D2-4D1D-9357-3DF721A7EC5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167A92F1-6E93-4AC0-B0E4-A7660CB16C6D}">
      <dgm:prSet phldrT="[Text]" custT="1"/>
      <dgm:spPr/>
      <dgm:t>
        <a:bodyPr/>
        <a:lstStyle/>
        <a:p>
          <a:r>
            <a:rPr lang="en-US" sz="1400" dirty="0" smtClean="0">
              <a:latin typeface="Palatino Linotype" panose="02040502050505030304" pitchFamily="18" charset="0"/>
            </a:rPr>
            <a:t>FTC</a:t>
          </a:r>
          <a:endParaRPr lang="en-US" sz="1400" dirty="0">
            <a:latin typeface="Palatino Linotype" panose="02040502050505030304" pitchFamily="18" charset="0"/>
          </a:endParaRPr>
        </a:p>
      </dgm:t>
    </dgm:pt>
    <dgm:pt modelId="{34577F13-3F07-43AC-8026-48D7B96A3D3F}" type="parTrans" cxnId="{A1D59FF6-4A40-4844-9D70-DD15348DA480}">
      <dgm:prSet/>
      <dgm:spPr/>
      <dgm:t>
        <a:bodyPr/>
        <a:lstStyle/>
        <a:p>
          <a:endParaRPr lang="en-US" sz="1400">
            <a:latin typeface="Palatino Linotype" panose="02040502050505030304" pitchFamily="18" charset="0"/>
          </a:endParaRPr>
        </a:p>
      </dgm:t>
    </dgm:pt>
    <dgm:pt modelId="{59A65C85-E87A-44CF-974A-C2B52D5FF352}" type="sibTrans" cxnId="{A1D59FF6-4A40-4844-9D70-DD15348DA480}">
      <dgm:prSet/>
      <dgm:spPr/>
      <dgm:t>
        <a:bodyPr/>
        <a:lstStyle/>
        <a:p>
          <a:endParaRPr lang="en-US" sz="1400">
            <a:latin typeface="Palatino Linotype" panose="02040502050505030304" pitchFamily="18" charset="0"/>
          </a:endParaRPr>
        </a:p>
      </dgm:t>
    </dgm:pt>
    <dgm:pt modelId="{E1BAA171-6728-4573-9C06-48CCAB152635}">
      <dgm:prSet phldrT="[Text]" custT="1"/>
      <dgm:spPr/>
      <dgm:t>
        <a:bodyPr/>
        <a:lstStyle/>
        <a:p>
          <a:r>
            <a:rPr lang="en-US" sz="1400" dirty="0" smtClean="0">
              <a:latin typeface="Palatino Linotype" panose="02040502050505030304" pitchFamily="18" charset="0"/>
            </a:rPr>
            <a:t>Monitoring the </a:t>
          </a:r>
          <a:r>
            <a:rPr lang="en-US" sz="1400" dirty="0" err="1" smtClean="0">
              <a:latin typeface="Palatino Linotype" panose="02040502050505030304" pitchFamily="18" charset="0"/>
            </a:rPr>
            <a:t>unnotified</a:t>
          </a:r>
          <a:r>
            <a:rPr lang="en-US" sz="1400" dirty="0" smtClean="0">
              <a:latin typeface="Palatino Linotype" panose="02040502050505030304" pitchFamily="18" charset="0"/>
            </a:rPr>
            <a:t> digital mergers (data experts)</a:t>
          </a:r>
          <a:endParaRPr lang="en-US" sz="1400" dirty="0">
            <a:latin typeface="Palatino Linotype" panose="02040502050505030304" pitchFamily="18" charset="0"/>
          </a:endParaRPr>
        </a:p>
      </dgm:t>
    </dgm:pt>
    <dgm:pt modelId="{727B0D24-9DF0-4065-BB64-B5CAA7D62538}" type="parTrans" cxnId="{956026A1-4432-41E8-AA16-4D3EE5E2EA76}">
      <dgm:prSet/>
      <dgm:spPr/>
      <dgm:t>
        <a:bodyPr/>
        <a:lstStyle/>
        <a:p>
          <a:endParaRPr lang="en-US" sz="1400">
            <a:latin typeface="Palatino Linotype" panose="02040502050505030304" pitchFamily="18" charset="0"/>
          </a:endParaRPr>
        </a:p>
      </dgm:t>
    </dgm:pt>
    <dgm:pt modelId="{8F0A7284-5E2D-4D7F-91E0-992A276ECB4E}" type="sibTrans" cxnId="{956026A1-4432-41E8-AA16-4D3EE5E2EA76}">
      <dgm:prSet/>
      <dgm:spPr/>
      <dgm:t>
        <a:bodyPr/>
        <a:lstStyle/>
        <a:p>
          <a:endParaRPr lang="en-US" sz="1400">
            <a:latin typeface="Palatino Linotype" panose="02040502050505030304" pitchFamily="18" charset="0"/>
          </a:endParaRPr>
        </a:p>
      </dgm:t>
    </dgm:pt>
    <dgm:pt modelId="{4A9A5F3E-A41A-42EC-BC42-670F40F1861E}">
      <dgm:prSet phldrT="[Text]" custT="1"/>
      <dgm:spPr/>
      <dgm:t>
        <a:bodyPr/>
        <a:lstStyle/>
        <a:p>
          <a:r>
            <a:rPr lang="en-US" sz="1400" dirty="0" smtClean="0">
              <a:latin typeface="Palatino Linotype" panose="02040502050505030304" pitchFamily="18" charset="0"/>
            </a:rPr>
            <a:t>Technology officers, AI Experts, trainings</a:t>
          </a:r>
          <a:endParaRPr lang="en-US" sz="1400" dirty="0">
            <a:latin typeface="Palatino Linotype" panose="02040502050505030304" pitchFamily="18" charset="0"/>
          </a:endParaRPr>
        </a:p>
      </dgm:t>
    </dgm:pt>
    <dgm:pt modelId="{C070F759-4694-43DA-B4F3-97173E627C2B}" type="parTrans" cxnId="{4ECEC0F1-359F-43A9-A034-0AE97234A7E4}">
      <dgm:prSet/>
      <dgm:spPr/>
      <dgm:t>
        <a:bodyPr/>
        <a:lstStyle/>
        <a:p>
          <a:endParaRPr lang="en-US" sz="1400">
            <a:latin typeface="Palatino Linotype" panose="02040502050505030304" pitchFamily="18" charset="0"/>
          </a:endParaRPr>
        </a:p>
      </dgm:t>
    </dgm:pt>
    <dgm:pt modelId="{6B733E31-39CB-43DB-8EEC-A2BA29F38619}" type="sibTrans" cxnId="{4ECEC0F1-359F-43A9-A034-0AE97234A7E4}">
      <dgm:prSet/>
      <dgm:spPr/>
      <dgm:t>
        <a:bodyPr/>
        <a:lstStyle/>
        <a:p>
          <a:endParaRPr lang="en-US" sz="1400">
            <a:latin typeface="Palatino Linotype" panose="02040502050505030304" pitchFamily="18" charset="0"/>
          </a:endParaRPr>
        </a:p>
      </dgm:t>
    </dgm:pt>
    <dgm:pt modelId="{78308420-64FF-459E-BA54-175C5B15B90F}">
      <dgm:prSet phldrT="[Text]" custT="1"/>
      <dgm:spPr/>
      <dgm:t>
        <a:bodyPr/>
        <a:lstStyle/>
        <a:p>
          <a:r>
            <a:rPr lang="en-US" sz="1400" dirty="0" smtClean="0">
              <a:latin typeface="Palatino Linotype" panose="02040502050505030304" pitchFamily="18" charset="0"/>
            </a:rPr>
            <a:t>EU</a:t>
          </a:r>
          <a:endParaRPr lang="en-US" sz="1400" dirty="0">
            <a:latin typeface="Palatino Linotype" panose="02040502050505030304" pitchFamily="18" charset="0"/>
          </a:endParaRPr>
        </a:p>
      </dgm:t>
    </dgm:pt>
    <dgm:pt modelId="{5693B39A-3446-4CC9-958B-54F0523A7683}" type="parTrans" cxnId="{723CC868-7476-4C4D-9FDC-5502C1973005}">
      <dgm:prSet/>
      <dgm:spPr/>
      <dgm:t>
        <a:bodyPr/>
        <a:lstStyle/>
        <a:p>
          <a:endParaRPr lang="en-US" sz="1400">
            <a:latin typeface="Palatino Linotype" panose="02040502050505030304" pitchFamily="18" charset="0"/>
          </a:endParaRPr>
        </a:p>
      </dgm:t>
    </dgm:pt>
    <dgm:pt modelId="{4A9FE86B-4C1E-4699-9CC6-4BCEE5E8DB5C}" type="sibTrans" cxnId="{723CC868-7476-4C4D-9FDC-5502C1973005}">
      <dgm:prSet/>
      <dgm:spPr/>
      <dgm:t>
        <a:bodyPr/>
        <a:lstStyle/>
        <a:p>
          <a:endParaRPr lang="en-US" sz="1400">
            <a:latin typeface="Palatino Linotype" panose="02040502050505030304" pitchFamily="18" charset="0"/>
          </a:endParaRPr>
        </a:p>
      </dgm:t>
    </dgm:pt>
    <dgm:pt modelId="{EE8B9660-D8B7-4DBB-BC2B-E0643799CB43}">
      <dgm:prSet phldrT="[Text]" custT="1"/>
      <dgm:spPr/>
      <dgm:t>
        <a:bodyPr/>
        <a:lstStyle/>
        <a:p>
          <a:r>
            <a:rPr lang="en-US" sz="1400" dirty="0" smtClean="0">
              <a:latin typeface="Palatino Linotype" panose="02040502050505030304" pitchFamily="18" charset="0"/>
            </a:rPr>
            <a:t>Value-based thresholds (digital mergers)</a:t>
          </a:r>
          <a:endParaRPr lang="en-US" sz="1400" dirty="0">
            <a:latin typeface="Palatino Linotype" panose="02040502050505030304" pitchFamily="18" charset="0"/>
          </a:endParaRPr>
        </a:p>
      </dgm:t>
    </dgm:pt>
    <dgm:pt modelId="{B40B61AD-90E3-4A7E-9B70-0E2700308441}" type="parTrans" cxnId="{1BFBD583-D0F6-47B9-BC56-C49F7C9FC422}">
      <dgm:prSet/>
      <dgm:spPr/>
      <dgm:t>
        <a:bodyPr/>
        <a:lstStyle/>
        <a:p>
          <a:endParaRPr lang="en-US" sz="1400">
            <a:latin typeface="Palatino Linotype" panose="02040502050505030304" pitchFamily="18" charset="0"/>
          </a:endParaRPr>
        </a:p>
      </dgm:t>
    </dgm:pt>
    <dgm:pt modelId="{10D84F43-1C0B-422D-8E69-6EE183FB8A4C}" type="sibTrans" cxnId="{1BFBD583-D0F6-47B9-BC56-C49F7C9FC422}">
      <dgm:prSet/>
      <dgm:spPr/>
      <dgm:t>
        <a:bodyPr/>
        <a:lstStyle/>
        <a:p>
          <a:endParaRPr lang="en-US" sz="1400">
            <a:latin typeface="Palatino Linotype" panose="02040502050505030304" pitchFamily="18" charset="0"/>
          </a:endParaRPr>
        </a:p>
      </dgm:t>
    </dgm:pt>
    <dgm:pt modelId="{1EA361EE-6EF6-4BF4-9DAA-286D6DC39F56}">
      <dgm:prSet phldrT="[Text]" custT="1"/>
      <dgm:spPr/>
      <dgm:t>
        <a:bodyPr/>
        <a:lstStyle/>
        <a:p>
          <a:r>
            <a:rPr lang="en-US" sz="1400" dirty="0" smtClean="0">
              <a:latin typeface="Palatino Linotype" panose="02040502050505030304" pitchFamily="18" charset="0"/>
            </a:rPr>
            <a:t>JFTC</a:t>
          </a:r>
          <a:endParaRPr lang="en-US" sz="1400" dirty="0">
            <a:latin typeface="Palatino Linotype" panose="02040502050505030304" pitchFamily="18" charset="0"/>
          </a:endParaRPr>
        </a:p>
      </dgm:t>
    </dgm:pt>
    <dgm:pt modelId="{5F95ECFE-1DA8-43FC-97D5-FC332206E142}" type="parTrans" cxnId="{7F62D183-9EFF-438E-A981-E776EDDAFC2E}">
      <dgm:prSet/>
      <dgm:spPr/>
      <dgm:t>
        <a:bodyPr/>
        <a:lstStyle/>
        <a:p>
          <a:endParaRPr lang="en-US" sz="1400">
            <a:latin typeface="Palatino Linotype" panose="02040502050505030304" pitchFamily="18" charset="0"/>
          </a:endParaRPr>
        </a:p>
      </dgm:t>
    </dgm:pt>
    <dgm:pt modelId="{555AB14F-BD41-4455-81C8-3E5D2C76C300}" type="sibTrans" cxnId="{7F62D183-9EFF-438E-A981-E776EDDAFC2E}">
      <dgm:prSet/>
      <dgm:spPr/>
      <dgm:t>
        <a:bodyPr/>
        <a:lstStyle/>
        <a:p>
          <a:endParaRPr lang="en-US" sz="1400">
            <a:latin typeface="Palatino Linotype" panose="02040502050505030304" pitchFamily="18" charset="0"/>
          </a:endParaRPr>
        </a:p>
      </dgm:t>
    </dgm:pt>
    <dgm:pt modelId="{5421B6C9-55E8-4417-A38A-FED07694FCDB}">
      <dgm:prSet phldrT="[Text]" custT="1"/>
      <dgm:spPr/>
      <dgm:t>
        <a:bodyPr/>
        <a:lstStyle/>
        <a:p>
          <a:r>
            <a:rPr lang="en-US" sz="1400" dirty="0" smtClean="0">
              <a:latin typeface="Palatino Linotype" panose="02040502050505030304" pitchFamily="18" charset="0"/>
            </a:rPr>
            <a:t>Amended guidelines (digital aspects)</a:t>
          </a:r>
          <a:endParaRPr lang="en-US" sz="1400" dirty="0">
            <a:latin typeface="Palatino Linotype" panose="02040502050505030304" pitchFamily="18" charset="0"/>
          </a:endParaRPr>
        </a:p>
      </dgm:t>
    </dgm:pt>
    <dgm:pt modelId="{D5B8B6E1-EA55-461F-BDAF-CE0971BA5F18}" type="parTrans" cxnId="{CA8DDD05-CBDA-4FCD-8F75-B77AE3D4B5C1}">
      <dgm:prSet/>
      <dgm:spPr/>
      <dgm:t>
        <a:bodyPr/>
        <a:lstStyle/>
        <a:p>
          <a:endParaRPr lang="en-US" sz="1400">
            <a:latin typeface="Palatino Linotype" panose="02040502050505030304" pitchFamily="18" charset="0"/>
          </a:endParaRPr>
        </a:p>
      </dgm:t>
    </dgm:pt>
    <dgm:pt modelId="{08DD3FD8-AA77-417F-A2F3-56708A2C72B5}" type="sibTrans" cxnId="{CA8DDD05-CBDA-4FCD-8F75-B77AE3D4B5C1}">
      <dgm:prSet/>
      <dgm:spPr/>
      <dgm:t>
        <a:bodyPr/>
        <a:lstStyle/>
        <a:p>
          <a:endParaRPr lang="en-US" sz="1400">
            <a:latin typeface="Palatino Linotype" panose="02040502050505030304" pitchFamily="18" charset="0"/>
          </a:endParaRPr>
        </a:p>
      </dgm:t>
    </dgm:pt>
    <dgm:pt modelId="{59C9873D-973F-4A4F-9D17-29DF45AB921C}">
      <dgm:prSet phldrT="[Text]" custT="1"/>
      <dgm:spPr/>
      <dgm:t>
        <a:bodyPr/>
        <a:lstStyle/>
        <a:p>
          <a:r>
            <a:rPr lang="en-US" sz="1400" dirty="0" smtClean="0">
              <a:latin typeface="Palatino Linotype" panose="02040502050505030304" pitchFamily="18" charset="0"/>
            </a:rPr>
            <a:t>Introduced transaction-value-thresholds</a:t>
          </a:r>
          <a:endParaRPr lang="en-US" sz="1400" dirty="0">
            <a:latin typeface="Palatino Linotype" panose="02040502050505030304" pitchFamily="18" charset="0"/>
          </a:endParaRPr>
        </a:p>
      </dgm:t>
    </dgm:pt>
    <dgm:pt modelId="{9751A3F4-5645-45CB-A1F1-720D1B2B993F}" type="parTrans" cxnId="{C1636538-D845-47EC-911A-522C08DBC19A}">
      <dgm:prSet/>
      <dgm:spPr/>
      <dgm:t>
        <a:bodyPr/>
        <a:lstStyle/>
        <a:p>
          <a:endParaRPr lang="en-US" sz="1400">
            <a:latin typeface="Palatino Linotype" panose="02040502050505030304" pitchFamily="18" charset="0"/>
          </a:endParaRPr>
        </a:p>
      </dgm:t>
    </dgm:pt>
    <dgm:pt modelId="{7DAE6EAC-C2FE-4736-BEAD-819E03C6A13D}" type="sibTrans" cxnId="{C1636538-D845-47EC-911A-522C08DBC19A}">
      <dgm:prSet/>
      <dgm:spPr/>
      <dgm:t>
        <a:bodyPr/>
        <a:lstStyle/>
        <a:p>
          <a:endParaRPr lang="en-US" sz="1400">
            <a:latin typeface="Palatino Linotype" panose="02040502050505030304" pitchFamily="18" charset="0"/>
          </a:endParaRPr>
        </a:p>
      </dgm:t>
    </dgm:pt>
    <dgm:pt modelId="{5B938845-48F7-4373-B7B6-E6A3111CC041}">
      <dgm:prSet phldrT="[Text]" custT="1"/>
      <dgm:spPr/>
      <dgm:t>
        <a:bodyPr/>
        <a:lstStyle/>
        <a:p>
          <a:r>
            <a:rPr lang="en-US" sz="1400" dirty="0" smtClean="0">
              <a:latin typeface="Palatino Linotype" panose="02040502050505030304" pitchFamily="18" charset="0"/>
            </a:rPr>
            <a:t>Challenges on remedies</a:t>
          </a:r>
          <a:endParaRPr lang="en-US" sz="1400" dirty="0">
            <a:latin typeface="Palatino Linotype" panose="02040502050505030304" pitchFamily="18" charset="0"/>
          </a:endParaRPr>
        </a:p>
      </dgm:t>
    </dgm:pt>
    <dgm:pt modelId="{8075D517-7A44-452C-9B49-468E7F5464D1}" type="parTrans" cxnId="{B058ACD8-BBED-42C5-BA99-0C30E83E3B15}">
      <dgm:prSet/>
      <dgm:spPr/>
      <dgm:t>
        <a:bodyPr/>
        <a:lstStyle/>
        <a:p>
          <a:endParaRPr lang="en-US" sz="1400"/>
        </a:p>
      </dgm:t>
    </dgm:pt>
    <dgm:pt modelId="{72BA19C3-1B2F-4A1E-9CA5-91503607E663}" type="sibTrans" cxnId="{B058ACD8-BBED-42C5-BA99-0C30E83E3B15}">
      <dgm:prSet/>
      <dgm:spPr/>
      <dgm:t>
        <a:bodyPr/>
        <a:lstStyle/>
        <a:p>
          <a:endParaRPr lang="en-US" sz="1400"/>
        </a:p>
      </dgm:t>
    </dgm:pt>
    <dgm:pt modelId="{9738642C-557F-48B1-883D-8738418DFF50}" type="pres">
      <dgm:prSet presAssocID="{3566500A-09D2-4D1D-9357-3DF721A7EC51}" presName="Name0" presStyleCnt="0">
        <dgm:presLayoutVars>
          <dgm:dir/>
          <dgm:animLvl val="lvl"/>
          <dgm:resizeHandles val="exact"/>
        </dgm:presLayoutVars>
      </dgm:prSet>
      <dgm:spPr/>
      <dgm:t>
        <a:bodyPr/>
        <a:lstStyle/>
        <a:p>
          <a:endParaRPr lang="en-US"/>
        </a:p>
      </dgm:t>
    </dgm:pt>
    <dgm:pt modelId="{AEABE6FA-F81F-4D83-979F-5134F62B3890}" type="pres">
      <dgm:prSet presAssocID="{167A92F1-6E93-4AC0-B0E4-A7660CB16C6D}" presName="linNode" presStyleCnt="0"/>
      <dgm:spPr/>
    </dgm:pt>
    <dgm:pt modelId="{6E831241-D0E1-4986-9F3C-BF74982004F5}" type="pres">
      <dgm:prSet presAssocID="{167A92F1-6E93-4AC0-B0E4-A7660CB16C6D}" presName="parentText" presStyleLbl="node1" presStyleIdx="0" presStyleCnt="3">
        <dgm:presLayoutVars>
          <dgm:chMax val="1"/>
          <dgm:bulletEnabled val="1"/>
        </dgm:presLayoutVars>
      </dgm:prSet>
      <dgm:spPr/>
      <dgm:t>
        <a:bodyPr/>
        <a:lstStyle/>
        <a:p>
          <a:endParaRPr lang="en-US"/>
        </a:p>
      </dgm:t>
    </dgm:pt>
    <dgm:pt modelId="{3752A226-F76F-406D-9BD5-752733EB6DAD}" type="pres">
      <dgm:prSet presAssocID="{167A92F1-6E93-4AC0-B0E4-A7660CB16C6D}" presName="descendantText" presStyleLbl="alignAccFollowNode1" presStyleIdx="0" presStyleCnt="3">
        <dgm:presLayoutVars>
          <dgm:bulletEnabled val="1"/>
        </dgm:presLayoutVars>
      </dgm:prSet>
      <dgm:spPr/>
      <dgm:t>
        <a:bodyPr/>
        <a:lstStyle/>
        <a:p>
          <a:endParaRPr lang="en-US"/>
        </a:p>
      </dgm:t>
    </dgm:pt>
    <dgm:pt modelId="{BDAFE0A5-90C7-4AA9-BA67-1E067F52AF11}" type="pres">
      <dgm:prSet presAssocID="{59A65C85-E87A-44CF-974A-C2B52D5FF352}" presName="sp" presStyleCnt="0"/>
      <dgm:spPr/>
    </dgm:pt>
    <dgm:pt modelId="{0057F201-9360-4E7C-88E9-2AB0732BCA41}" type="pres">
      <dgm:prSet presAssocID="{78308420-64FF-459E-BA54-175C5B15B90F}" presName="linNode" presStyleCnt="0"/>
      <dgm:spPr/>
    </dgm:pt>
    <dgm:pt modelId="{4F706570-CBC6-4930-A5AD-1BF582CC071A}" type="pres">
      <dgm:prSet presAssocID="{78308420-64FF-459E-BA54-175C5B15B90F}" presName="parentText" presStyleLbl="node1" presStyleIdx="1" presStyleCnt="3">
        <dgm:presLayoutVars>
          <dgm:chMax val="1"/>
          <dgm:bulletEnabled val="1"/>
        </dgm:presLayoutVars>
      </dgm:prSet>
      <dgm:spPr/>
      <dgm:t>
        <a:bodyPr/>
        <a:lstStyle/>
        <a:p>
          <a:endParaRPr lang="en-US"/>
        </a:p>
      </dgm:t>
    </dgm:pt>
    <dgm:pt modelId="{E2887F7F-A12E-4F62-9CD9-E8A9893D7186}" type="pres">
      <dgm:prSet presAssocID="{78308420-64FF-459E-BA54-175C5B15B90F}" presName="descendantText" presStyleLbl="alignAccFollowNode1" presStyleIdx="1" presStyleCnt="3">
        <dgm:presLayoutVars>
          <dgm:bulletEnabled val="1"/>
        </dgm:presLayoutVars>
      </dgm:prSet>
      <dgm:spPr/>
      <dgm:t>
        <a:bodyPr/>
        <a:lstStyle/>
        <a:p>
          <a:endParaRPr lang="en-US"/>
        </a:p>
      </dgm:t>
    </dgm:pt>
    <dgm:pt modelId="{508D3F2E-6E88-418F-8F9B-51EB7F19EBC7}" type="pres">
      <dgm:prSet presAssocID="{4A9FE86B-4C1E-4699-9CC6-4BCEE5E8DB5C}" presName="sp" presStyleCnt="0"/>
      <dgm:spPr/>
    </dgm:pt>
    <dgm:pt modelId="{6302E64E-3A8F-4252-BB04-EC89AA36F986}" type="pres">
      <dgm:prSet presAssocID="{1EA361EE-6EF6-4BF4-9DAA-286D6DC39F56}" presName="linNode" presStyleCnt="0"/>
      <dgm:spPr/>
    </dgm:pt>
    <dgm:pt modelId="{57431C23-BC18-4AA6-863F-258005A6AADB}" type="pres">
      <dgm:prSet presAssocID="{1EA361EE-6EF6-4BF4-9DAA-286D6DC39F56}" presName="parentText" presStyleLbl="node1" presStyleIdx="2" presStyleCnt="3">
        <dgm:presLayoutVars>
          <dgm:chMax val="1"/>
          <dgm:bulletEnabled val="1"/>
        </dgm:presLayoutVars>
      </dgm:prSet>
      <dgm:spPr/>
      <dgm:t>
        <a:bodyPr/>
        <a:lstStyle/>
        <a:p>
          <a:endParaRPr lang="en-US"/>
        </a:p>
      </dgm:t>
    </dgm:pt>
    <dgm:pt modelId="{845400F4-C2BD-4E85-AC8A-123BD6EC23B5}" type="pres">
      <dgm:prSet presAssocID="{1EA361EE-6EF6-4BF4-9DAA-286D6DC39F56}" presName="descendantText" presStyleLbl="alignAccFollowNode1" presStyleIdx="2" presStyleCnt="3">
        <dgm:presLayoutVars>
          <dgm:bulletEnabled val="1"/>
        </dgm:presLayoutVars>
      </dgm:prSet>
      <dgm:spPr/>
      <dgm:t>
        <a:bodyPr/>
        <a:lstStyle/>
        <a:p>
          <a:endParaRPr lang="en-US"/>
        </a:p>
      </dgm:t>
    </dgm:pt>
  </dgm:ptLst>
  <dgm:cxnLst>
    <dgm:cxn modelId="{A6083372-246A-49AF-9EFF-2F3CCED5FDA7}" type="presOf" srcId="{EE8B9660-D8B7-4DBB-BC2B-E0643799CB43}" destId="{E2887F7F-A12E-4F62-9CD9-E8A9893D7186}" srcOrd="0" destOrd="0" presId="urn:microsoft.com/office/officeart/2005/8/layout/vList5"/>
    <dgm:cxn modelId="{B79CFBBB-D515-4A02-A48E-4D2EE7CC39BE}" type="presOf" srcId="{4A9A5F3E-A41A-42EC-BC42-670F40F1861E}" destId="{3752A226-F76F-406D-9BD5-752733EB6DAD}" srcOrd="0" destOrd="1" presId="urn:microsoft.com/office/officeart/2005/8/layout/vList5"/>
    <dgm:cxn modelId="{956026A1-4432-41E8-AA16-4D3EE5E2EA76}" srcId="{167A92F1-6E93-4AC0-B0E4-A7660CB16C6D}" destId="{E1BAA171-6728-4573-9C06-48CCAB152635}" srcOrd="0" destOrd="0" parTransId="{727B0D24-9DF0-4065-BB64-B5CAA7D62538}" sibTransId="{8F0A7284-5E2D-4D7F-91E0-992A276ECB4E}"/>
    <dgm:cxn modelId="{A1D59FF6-4A40-4844-9D70-DD15348DA480}" srcId="{3566500A-09D2-4D1D-9357-3DF721A7EC51}" destId="{167A92F1-6E93-4AC0-B0E4-A7660CB16C6D}" srcOrd="0" destOrd="0" parTransId="{34577F13-3F07-43AC-8026-48D7B96A3D3F}" sibTransId="{59A65C85-E87A-44CF-974A-C2B52D5FF352}"/>
    <dgm:cxn modelId="{7BD6F090-6083-44BE-93C0-307F0F01B4FB}" type="presOf" srcId="{167A92F1-6E93-4AC0-B0E4-A7660CB16C6D}" destId="{6E831241-D0E1-4986-9F3C-BF74982004F5}" srcOrd="0" destOrd="0" presId="urn:microsoft.com/office/officeart/2005/8/layout/vList5"/>
    <dgm:cxn modelId="{91890C82-865F-4046-A614-68A1670FAC62}" type="presOf" srcId="{5421B6C9-55E8-4417-A38A-FED07694FCDB}" destId="{845400F4-C2BD-4E85-AC8A-123BD6EC23B5}" srcOrd="0" destOrd="0" presId="urn:microsoft.com/office/officeart/2005/8/layout/vList5"/>
    <dgm:cxn modelId="{992A24C4-AA05-4921-B32F-17306DB207C9}" type="presOf" srcId="{1EA361EE-6EF6-4BF4-9DAA-286D6DC39F56}" destId="{57431C23-BC18-4AA6-863F-258005A6AADB}" srcOrd="0" destOrd="0" presId="urn:microsoft.com/office/officeart/2005/8/layout/vList5"/>
    <dgm:cxn modelId="{4ECEC0F1-359F-43A9-A034-0AE97234A7E4}" srcId="{167A92F1-6E93-4AC0-B0E4-A7660CB16C6D}" destId="{4A9A5F3E-A41A-42EC-BC42-670F40F1861E}" srcOrd="1" destOrd="0" parTransId="{C070F759-4694-43DA-B4F3-97173E627C2B}" sibTransId="{6B733E31-39CB-43DB-8EEC-A2BA29F38619}"/>
    <dgm:cxn modelId="{CA8DDD05-CBDA-4FCD-8F75-B77AE3D4B5C1}" srcId="{1EA361EE-6EF6-4BF4-9DAA-286D6DC39F56}" destId="{5421B6C9-55E8-4417-A38A-FED07694FCDB}" srcOrd="0" destOrd="0" parTransId="{D5B8B6E1-EA55-461F-BDAF-CE0971BA5F18}" sibTransId="{08DD3FD8-AA77-417F-A2F3-56708A2C72B5}"/>
    <dgm:cxn modelId="{B058ACD8-BBED-42C5-BA99-0C30E83E3B15}" srcId="{78308420-64FF-459E-BA54-175C5B15B90F}" destId="{5B938845-48F7-4373-B7B6-E6A3111CC041}" srcOrd="1" destOrd="0" parTransId="{8075D517-7A44-452C-9B49-468E7F5464D1}" sibTransId="{72BA19C3-1B2F-4A1E-9CA5-91503607E663}"/>
    <dgm:cxn modelId="{1BFBD583-D0F6-47B9-BC56-C49F7C9FC422}" srcId="{78308420-64FF-459E-BA54-175C5B15B90F}" destId="{EE8B9660-D8B7-4DBB-BC2B-E0643799CB43}" srcOrd="0" destOrd="0" parTransId="{B40B61AD-90E3-4A7E-9B70-0E2700308441}" sibTransId="{10D84F43-1C0B-422D-8E69-6EE183FB8A4C}"/>
    <dgm:cxn modelId="{723CC868-7476-4C4D-9FDC-5502C1973005}" srcId="{3566500A-09D2-4D1D-9357-3DF721A7EC51}" destId="{78308420-64FF-459E-BA54-175C5B15B90F}" srcOrd="1" destOrd="0" parTransId="{5693B39A-3446-4CC9-958B-54F0523A7683}" sibTransId="{4A9FE86B-4C1E-4699-9CC6-4BCEE5E8DB5C}"/>
    <dgm:cxn modelId="{E5B4C773-CC48-4F85-9FA2-83C6299EC737}" type="presOf" srcId="{78308420-64FF-459E-BA54-175C5B15B90F}" destId="{4F706570-CBC6-4930-A5AD-1BF582CC071A}" srcOrd="0" destOrd="0" presId="urn:microsoft.com/office/officeart/2005/8/layout/vList5"/>
    <dgm:cxn modelId="{4D5AF4D1-9244-4016-9C8A-7BB740C46D31}" type="presOf" srcId="{5B938845-48F7-4373-B7B6-E6A3111CC041}" destId="{E2887F7F-A12E-4F62-9CD9-E8A9893D7186}" srcOrd="0" destOrd="1" presId="urn:microsoft.com/office/officeart/2005/8/layout/vList5"/>
    <dgm:cxn modelId="{073BEF45-1BF9-4490-88CC-1FF2C353C642}" type="presOf" srcId="{59C9873D-973F-4A4F-9D17-29DF45AB921C}" destId="{845400F4-C2BD-4E85-AC8A-123BD6EC23B5}" srcOrd="0" destOrd="1" presId="urn:microsoft.com/office/officeart/2005/8/layout/vList5"/>
    <dgm:cxn modelId="{7F62D183-9EFF-438E-A981-E776EDDAFC2E}" srcId="{3566500A-09D2-4D1D-9357-3DF721A7EC51}" destId="{1EA361EE-6EF6-4BF4-9DAA-286D6DC39F56}" srcOrd="2" destOrd="0" parTransId="{5F95ECFE-1DA8-43FC-97D5-FC332206E142}" sibTransId="{555AB14F-BD41-4455-81C8-3E5D2C76C300}"/>
    <dgm:cxn modelId="{68D98C6D-DDAE-4954-A12D-0B1979F05DDF}" type="presOf" srcId="{3566500A-09D2-4D1D-9357-3DF721A7EC51}" destId="{9738642C-557F-48B1-883D-8738418DFF50}" srcOrd="0" destOrd="0" presId="urn:microsoft.com/office/officeart/2005/8/layout/vList5"/>
    <dgm:cxn modelId="{C1636538-D845-47EC-911A-522C08DBC19A}" srcId="{1EA361EE-6EF6-4BF4-9DAA-286D6DC39F56}" destId="{59C9873D-973F-4A4F-9D17-29DF45AB921C}" srcOrd="1" destOrd="0" parTransId="{9751A3F4-5645-45CB-A1F1-720D1B2B993F}" sibTransId="{7DAE6EAC-C2FE-4736-BEAD-819E03C6A13D}"/>
    <dgm:cxn modelId="{86B585B6-AAFD-4FB1-B8C7-41821B1D4A05}" type="presOf" srcId="{E1BAA171-6728-4573-9C06-48CCAB152635}" destId="{3752A226-F76F-406D-9BD5-752733EB6DAD}" srcOrd="0" destOrd="0" presId="urn:microsoft.com/office/officeart/2005/8/layout/vList5"/>
    <dgm:cxn modelId="{CA236226-BAC7-4EC6-A978-4C62EFF518B9}" type="presParOf" srcId="{9738642C-557F-48B1-883D-8738418DFF50}" destId="{AEABE6FA-F81F-4D83-979F-5134F62B3890}" srcOrd="0" destOrd="0" presId="urn:microsoft.com/office/officeart/2005/8/layout/vList5"/>
    <dgm:cxn modelId="{14435D9A-AEBE-4091-ADB0-C39FE38D413F}" type="presParOf" srcId="{AEABE6FA-F81F-4D83-979F-5134F62B3890}" destId="{6E831241-D0E1-4986-9F3C-BF74982004F5}" srcOrd="0" destOrd="0" presId="urn:microsoft.com/office/officeart/2005/8/layout/vList5"/>
    <dgm:cxn modelId="{256F2C6F-F67E-466C-8D4C-58CE330D4863}" type="presParOf" srcId="{AEABE6FA-F81F-4D83-979F-5134F62B3890}" destId="{3752A226-F76F-406D-9BD5-752733EB6DAD}" srcOrd="1" destOrd="0" presId="urn:microsoft.com/office/officeart/2005/8/layout/vList5"/>
    <dgm:cxn modelId="{6D410817-97DF-467E-93D8-2575FB89FB20}" type="presParOf" srcId="{9738642C-557F-48B1-883D-8738418DFF50}" destId="{BDAFE0A5-90C7-4AA9-BA67-1E067F52AF11}" srcOrd="1" destOrd="0" presId="urn:microsoft.com/office/officeart/2005/8/layout/vList5"/>
    <dgm:cxn modelId="{8B0686EA-BCE4-464F-B468-670FA079A072}" type="presParOf" srcId="{9738642C-557F-48B1-883D-8738418DFF50}" destId="{0057F201-9360-4E7C-88E9-2AB0732BCA41}" srcOrd="2" destOrd="0" presId="urn:microsoft.com/office/officeart/2005/8/layout/vList5"/>
    <dgm:cxn modelId="{F0B4D147-186A-4B9E-9E03-6EAFC34FE47C}" type="presParOf" srcId="{0057F201-9360-4E7C-88E9-2AB0732BCA41}" destId="{4F706570-CBC6-4930-A5AD-1BF582CC071A}" srcOrd="0" destOrd="0" presId="urn:microsoft.com/office/officeart/2005/8/layout/vList5"/>
    <dgm:cxn modelId="{F973FC83-4FCB-45A9-8E18-3E7EBC7AFD6A}" type="presParOf" srcId="{0057F201-9360-4E7C-88E9-2AB0732BCA41}" destId="{E2887F7F-A12E-4F62-9CD9-E8A9893D7186}" srcOrd="1" destOrd="0" presId="urn:microsoft.com/office/officeart/2005/8/layout/vList5"/>
    <dgm:cxn modelId="{5EAAB3B5-2A87-4409-8A48-7370A5ECB1B8}" type="presParOf" srcId="{9738642C-557F-48B1-883D-8738418DFF50}" destId="{508D3F2E-6E88-418F-8F9B-51EB7F19EBC7}" srcOrd="3" destOrd="0" presId="urn:microsoft.com/office/officeart/2005/8/layout/vList5"/>
    <dgm:cxn modelId="{5C880603-A078-4D06-B5E7-2984606C55F4}" type="presParOf" srcId="{9738642C-557F-48B1-883D-8738418DFF50}" destId="{6302E64E-3A8F-4252-BB04-EC89AA36F986}" srcOrd="4" destOrd="0" presId="urn:microsoft.com/office/officeart/2005/8/layout/vList5"/>
    <dgm:cxn modelId="{D11C15C6-F71E-4AA0-B4C0-0E78E256283B}" type="presParOf" srcId="{6302E64E-3A8F-4252-BB04-EC89AA36F986}" destId="{57431C23-BC18-4AA6-863F-258005A6AADB}" srcOrd="0" destOrd="0" presId="urn:microsoft.com/office/officeart/2005/8/layout/vList5"/>
    <dgm:cxn modelId="{CD3C4F64-28B4-4B9C-9409-186067F51C7B}" type="presParOf" srcId="{6302E64E-3A8F-4252-BB04-EC89AA36F986}" destId="{845400F4-C2BD-4E85-AC8A-123BD6EC23B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F12B0E1-2C76-497F-A625-8E6EF0468A35}" type="doc">
      <dgm:prSet loTypeId="urn:microsoft.com/office/officeart/2005/8/layout/vList6" loCatId="list" qsTypeId="urn:microsoft.com/office/officeart/2005/8/quickstyle/simple4" qsCatId="simple" csTypeId="urn:microsoft.com/office/officeart/2005/8/colors/accent1_2" csCatId="accent1" phldr="1"/>
      <dgm:spPr/>
      <dgm:t>
        <a:bodyPr/>
        <a:lstStyle/>
        <a:p>
          <a:endParaRPr lang="en-US"/>
        </a:p>
      </dgm:t>
    </dgm:pt>
    <dgm:pt modelId="{DD5D9305-A081-4F03-9C63-A1889BC194A7}">
      <dgm:prSet custT="1"/>
      <dgm:spPr/>
      <dgm:t>
        <a:bodyPr/>
        <a:lstStyle/>
        <a:p>
          <a:pPr rtl="0"/>
          <a:r>
            <a:rPr lang="en-US" sz="1200" b="1" dirty="0" smtClean="0">
              <a:latin typeface="Palatino Linotype" panose="02040502050505030304" pitchFamily="18" charset="0"/>
            </a:rPr>
            <a:t>Lithuania</a:t>
          </a:r>
          <a:endParaRPr lang="en-US" sz="1200" dirty="0">
            <a:latin typeface="Palatino Linotype" panose="02040502050505030304" pitchFamily="18" charset="0"/>
          </a:endParaRPr>
        </a:p>
      </dgm:t>
    </dgm:pt>
    <dgm:pt modelId="{739B788E-C70F-496F-A81B-CA044FAAFF2A}" type="parTrans" cxnId="{89A678AC-6F62-48F4-BCC1-506C5A11F767}">
      <dgm:prSet/>
      <dgm:spPr/>
      <dgm:t>
        <a:bodyPr/>
        <a:lstStyle/>
        <a:p>
          <a:endParaRPr lang="en-US" sz="1200">
            <a:latin typeface="Palatino Linotype" panose="02040502050505030304" pitchFamily="18" charset="0"/>
          </a:endParaRPr>
        </a:p>
      </dgm:t>
    </dgm:pt>
    <dgm:pt modelId="{5419E847-5FC8-422E-9047-E5718732AB62}" type="sibTrans" cxnId="{89A678AC-6F62-48F4-BCC1-506C5A11F767}">
      <dgm:prSet/>
      <dgm:spPr/>
      <dgm:t>
        <a:bodyPr/>
        <a:lstStyle/>
        <a:p>
          <a:endParaRPr lang="en-US" sz="1200">
            <a:latin typeface="Palatino Linotype" panose="02040502050505030304" pitchFamily="18" charset="0"/>
          </a:endParaRPr>
        </a:p>
      </dgm:t>
    </dgm:pt>
    <dgm:pt modelId="{72E6E6C6-2988-45D2-9DEC-84C9DFC0BE43}">
      <dgm:prSet custT="1"/>
      <dgm:spPr/>
      <dgm:t>
        <a:bodyPr/>
        <a:lstStyle/>
        <a:p>
          <a:pPr rtl="0"/>
          <a:r>
            <a:rPr lang="en-US" sz="1200" b="1" dirty="0" smtClean="0">
              <a:latin typeface="Palatino Linotype" panose="02040502050505030304" pitchFamily="18" charset="0"/>
            </a:rPr>
            <a:t>CMA – </a:t>
          </a:r>
          <a:endParaRPr lang="en-US" sz="1200" dirty="0">
            <a:latin typeface="Palatino Linotype" panose="02040502050505030304" pitchFamily="18" charset="0"/>
          </a:endParaRPr>
        </a:p>
      </dgm:t>
    </dgm:pt>
    <dgm:pt modelId="{11B35B83-3B26-415F-AD55-09E6CAA8288A}" type="parTrans" cxnId="{E6D89DB8-B8C4-4CFC-AF4C-9B474F8C62CB}">
      <dgm:prSet/>
      <dgm:spPr/>
      <dgm:t>
        <a:bodyPr/>
        <a:lstStyle/>
        <a:p>
          <a:endParaRPr lang="en-US" sz="1200">
            <a:latin typeface="Palatino Linotype" panose="02040502050505030304" pitchFamily="18" charset="0"/>
          </a:endParaRPr>
        </a:p>
      </dgm:t>
    </dgm:pt>
    <dgm:pt modelId="{315B94F4-5FA6-4C2F-8602-7E858DFE2D58}" type="sibTrans" cxnId="{E6D89DB8-B8C4-4CFC-AF4C-9B474F8C62CB}">
      <dgm:prSet/>
      <dgm:spPr/>
      <dgm:t>
        <a:bodyPr/>
        <a:lstStyle/>
        <a:p>
          <a:endParaRPr lang="en-US" sz="1200">
            <a:latin typeface="Palatino Linotype" panose="02040502050505030304" pitchFamily="18" charset="0"/>
          </a:endParaRPr>
        </a:p>
      </dgm:t>
    </dgm:pt>
    <dgm:pt modelId="{C25C0C7E-4F61-4E92-9A63-DB6B91A7D6B9}">
      <dgm:prSet custT="1"/>
      <dgm:spPr/>
      <dgm:t>
        <a:bodyPr/>
        <a:lstStyle/>
        <a:p>
          <a:pPr rtl="0"/>
          <a:r>
            <a:rPr lang="en-US" sz="1200" b="1" dirty="0" smtClean="0">
              <a:latin typeface="Palatino Linotype" panose="02040502050505030304" pitchFamily="18" charset="0"/>
            </a:rPr>
            <a:t>EU</a:t>
          </a:r>
          <a:endParaRPr lang="en-US" sz="1200" dirty="0">
            <a:latin typeface="Palatino Linotype" panose="02040502050505030304" pitchFamily="18" charset="0"/>
          </a:endParaRPr>
        </a:p>
      </dgm:t>
    </dgm:pt>
    <dgm:pt modelId="{B8C84B08-29BF-467F-8DDA-07C55567CDBF}" type="parTrans" cxnId="{DB186999-031F-4B27-A2BF-F336A9FBDDD2}">
      <dgm:prSet/>
      <dgm:spPr/>
      <dgm:t>
        <a:bodyPr/>
        <a:lstStyle/>
        <a:p>
          <a:endParaRPr lang="en-US" sz="1200">
            <a:latin typeface="Palatino Linotype" panose="02040502050505030304" pitchFamily="18" charset="0"/>
          </a:endParaRPr>
        </a:p>
      </dgm:t>
    </dgm:pt>
    <dgm:pt modelId="{54B07CBE-02FA-4056-B353-5A3DD7A7D6EA}" type="sibTrans" cxnId="{DB186999-031F-4B27-A2BF-F336A9FBDDD2}">
      <dgm:prSet/>
      <dgm:spPr/>
      <dgm:t>
        <a:bodyPr/>
        <a:lstStyle/>
        <a:p>
          <a:endParaRPr lang="en-US" sz="1200">
            <a:latin typeface="Palatino Linotype" panose="02040502050505030304" pitchFamily="18" charset="0"/>
          </a:endParaRPr>
        </a:p>
      </dgm:t>
    </dgm:pt>
    <dgm:pt modelId="{BAD15682-5BBF-4E76-B81C-D98AED85CAAE}">
      <dgm:prSet custT="1"/>
      <dgm:spPr/>
      <dgm:t>
        <a:bodyPr/>
        <a:lstStyle/>
        <a:p>
          <a:r>
            <a:rPr lang="en-US" sz="1200" dirty="0" smtClean="0">
              <a:latin typeface="Palatino Linotype" panose="02040502050505030304" pitchFamily="18" charset="0"/>
            </a:rPr>
            <a:t>Appetite for divesture remedies (horizontal competition concerns), non-divesture remedies on non-horizontal concerns should address equally to divesture remedies</a:t>
          </a:r>
          <a:endParaRPr lang="en-US" sz="1200" dirty="0">
            <a:latin typeface="Palatino Linotype" panose="02040502050505030304" pitchFamily="18" charset="0"/>
          </a:endParaRPr>
        </a:p>
      </dgm:t>
    </dgm:pt>
    <dgm:pt modelId="{C613E40B-BD64-4356-9F31-294AB4A041B1}" type="parTrans" cxnId="{CDE383EB-46E6-4CC1-ADFB-EBC0791DE447}">
      <dgm:prSet/>
      <dgm:spPr/>
      <dgm:t>
        <a:bodyPr/>
        <a:lstStyle/>
        <a:p>
          <a:endParaRPr lang="en-US" sz="1200">
            <a:latin typeface="Palatino Linotype" panose="02040502050505030304" pitchFamily="18" charset="0"/>
          </a:endParaRPr>
        </a:p>
      </dgm:t>
    </dgm:pt>
    <dgm:pt modelId="{F9C029C9-1FB0-4692-9CFA-AA62413A6851}" type="sibTrans" cxnId="{CDE383EB-46E6-4CC1-ADFB-EBC0791DE447}">
      <dgm:prSet/>
      <dgm:spPr/>
      <dgm:t>
        <a:bodyPr/>
        <a:lstStyle/>
        <a:p>
          <a:endParaRPr lang="en-US" sz="1200">
            <a:latin typeface="Palatino Linotype" panose="02040502050505030304" pitchFamily="18" charset="0"/>
          </a:endParaRPr>
        </a:p>
      </dgm:t>
    </dgm:pt>
    <dgm:pt modelId="{96DDE3E6-C4ED-448E-828A-033F1810B8B6}">
      <dgm:prSet custT="1"/>
      <dgm:spPr/>
      <dgm:t>
        <a:bodyPr/>
        <a:lstStyle/>
        <a:p>
          <a:pPr rtl="0"/>
          <a:r>
            <a:rPr lang="en-US" sz="1200" dirty="0" smtClean="0">
              <a:latin typeface="Palatino Linotype" panose="02040502050505030304" pitchFamily="18" charset="0"/>
            </a:rPr>
            <a:t>Updated guidelines(consideration of the evidence on expected competition development in the future, non-price elements (quality, innovation, level of privacy), barriers to entry and expansion, switching costs, and network effects) – Facebook &amp; </a:t>
          </a:r>
          <a:r>
            <a:rPr lang="en-US" sz="1200" dirty="0" err="1" smtClean="0">
              <a:latin typeface="Palatino Linotype" panose="02040502050505030304" pitchFamily="18" charset="0"/>
            </a:rPr>
            <a:t>Kustomer</a:t>
          </a:r>
          <a:r>
            <a:rPr lang="en-US" sz="1200" dirty="0" smtClean="0">
              <a:latin typeface="Palatino Linotype" panose="02040502050505030304" pitchFamily="18" charset="0"/>
            </a:rPr>
            <a:t>; </a:t>
          </a:r>
          <a:r>
            <a:rPr lang="en-US" sz="1200" dirty="0" err="1" smtClean="0">
              <a:latin typeface="Palatino Linotype" panose="02040502050505030304" pitchFamily="18" charset="0"/>
            </a:rPr>
            <a:t>Taboola</a:t>
          </a:r>
          <a:r>
            <a:rPr lang="en-US" sz="1200" dirty="0" smtClean="0">
              <a:latin typeface="Palatino Linotype" panose="02040502050505030304" pitchFamily="18" charset="0"/>
            </a:rPr>
            <a:t> &amp; </a:t>
          </a:r>
          <a:r>
            <a:rPr lang="en-US" sz="1200" dirty="0" err="1" smtClean="0">
              <a:latin typeface="Palatino Linotype" panose="02040502050505030304" pitchFamily="18" charset="0"/>
            </a:rPr>
            <a:t>Outbrain</a:t>
          </a:r>
          <a:endParaRPr lang="en-US" sz="1200" dirty="0">
            <a:latin typeface="Palatino Linotype" panose="02040502050505030304" pitchFamily="18" charset="0"/>
          </a:endParaRPr>
        </a:p>
      </dgm:t>
    </dgm:pt>
    <dgm:pt modelId="{FA97FD83-34D9-4E43-BD02-0BD0AA7241D4}" type="parTrans" cxnId="{8D138E16-97A5-4F9A-B992-C515194C35B1}">
      <dgm:prSet/>
      <dgm:spPr/>
      <dgm:t>
        <a:bodyPr/>
        <a:lstStyle/>
        <a:p>
          <a:endParaRPr lang="en-US" sz="1200">
            <a:latin typeface="Palatino Linotype" panose="02040502050505030304" pitchFamily="18" charset="0"/>
          </a:endParaRPr>
        </a:p>
      </dgm:t>
    </dgm:pt>
    <dgm:pt modelId="{49ADEA18-E342-4A35-BF8E-7A75438F1346}" type="sibTrans" cxnId="{8D138E16-97A5-4F9A-B992-C515194C35B1}">
      <dgm:prSet/>
      <dgm:spPr/>
      <dgm:t>
        <a:bodyPr/>
        <a:lstStyle/>
        <a:p>
          <a:endParaRPr lang="en-US" sz="1200">
            <a:latin typeface="Palatino Linotype" panose="02040502050505030304" pitchFamily="18" charset="0"/>
          </a:endParaRPr>
        </a:p>
      </dgm:t>
    </dgm:pt>
    <dgm:pt modelId="{05E0576E-F5CE-4EFC-8C13-345A3932267E}">
      <dgm:prSet custT="1"/>
      <dgm:spPr/>
      <dgm:t>
        <a:bodyPr/>
        <a:lstStyle/>
        <a:p>
          <a:r>
            <a:rPr lang="en-US" sz="1200" b="1" i="1" dirty="0" smtClean="0">
              <a:latin typeface="Palatino Linotype" panose="02040502050505030304" pitchFamily="18" charset="0"/>
            </a:rPr>
            <a:t>(</a:t>
          </a:r>
          <a:r>
            <a:rPr lang="en-US" sz="1200" b="1" i="1" dirty="0" err="1" smtClean="0">
              <a:latin typeface="Palatino Linotype" panose="02040502050505030304" pitchFamily="18" charset="0"/>
            </a:rPr>
            <a:t>Eesti</a:t>
          </a:r>
          <a:r>
            <a:rPr lang="en-US" sz="1200" b="1" i="1" dirty="0" smtClean="0">
              <a:latin typeface="Palatino Linotype" panose="02040502050505030304" pitchFamily="18" charset="0"/>
            </a:rPr>
            <a:t> &amp; </a:t>
          </a:r>
          <a:r>
            <a:rPr lang="en-US" sz="1200" b="1" i="1" dirty="0" err="1" smtClean="0">
              <a:latin typeface="Palatino Linotype" panose="02040502050505030304" pitchFamily="18" charset="0"/>
            </a:rPr>
            <a:t>Meedia</a:t>
          </a:r>
          <a:r>
            <a:rPr lang="en-US" sz="1200" b="1" i="1" dirty="0" smtClean="0">
              <a:latin typeface="Palatino Linotype" panose="02040502050505030304" pitchFamily="18" charset="0"/>
            </a:rPr>
            <a:t> merger) -</a:t>
          </a:r>
          <a:r>
            <a:rPr lang="en-US" sz="1200" dirty="0" smtClean="0">
              <a:latin typeface="Palatino Linotype" panose="02040502050505030304" pitchFamily="18" charset="0"/>
            </a:rPr>
            <a:t>market shares calculations (no. of visitors, views, ads), switching possibilities, barriers to entry/expansion, investment analysis</a:t>
          </a:r>
          <a:endParaRPr lang="en-US" sz="1200" dirty="0">
            <a:latin typeface="Palatino Linotype" panose="02040502050505030304" pitchFamily="18" charset="0"/>
          </a:endParaRPr>
        </a:p>
      </dgm:t>
    </dgm:pt>
    <dgm:pt modelId="{5E06B4A5-F104-4099-BB5A-03881CE6583A}" type="parTrans" cxnId="{46596D47-47FC-43E1-87FB-2D90998862AE}">
      <dgm:prSet/>
      <dgm:spPr/>
      <dgm:t>
        <a:bodyPr/>
        <a:lstStyle/>
        <a:p>
          <a:endParaRPr lang="en-US" sz="1200">
            <a:latin typeface="Palatino Linotype" panose="02040502050505030304" pitchFamily="18" charset="0"/>
          </a:endParaRPr>
        </a:p>
      </dgm:t>
    </dgm:pt>
    <dgm:pt modelId="{C7D081F2-6426-4252-A736-68BC89EFE160}" type="sibTrans" cxnId="{46596D47-47FC-43E1-87FB-2D90998862AE}">
      <dgm:prSet/>
      <dgm:spPr/>
      <dgm:t>
        <a:bodyPr/>
        <a:lstStyle/>
        <a:p>
          <a:endParaRPr lang="en-US" sz="1200">
            <a:latin typeface="Palatino Linotype" panose="02040502050505030304" pitchFamily="18" charset="0"/>
          </a:endParaRPr>
        </a:p>
      </dgm:t>
    </dgm:pt>
    <dgm:pt modelId="{3A470FC5-A562-4F96-925A-DEE42914275A}">
      <dgm:prSet custT="1"/>
      <dgm:spPr/>
      <dgm:t>
        <a:bodyPr/>
        <a:lstStyle/>
        <a:p>
          <a:endParaRPr lang="en-US" sz="1200" dirty="0">
            <a:latin typeface="Palatino Linotype" panose="02040502050505030304" pitchFamily="18" charset="0"/>
          </a:endParaRPr>
        </a:p>
      </dgm:t>
    </dgm:pt>
    <dgm:pt modelId="{CC183B91-EE8E-41E2-8D70-709FD5FD344B}" type="parTrans" cxnId="{04F2C013-19B3-45A6-9A49-085C4314C568}">
      <dgm:prSet/>
      <dgm:spPr/>
      <dgm:t>
        <a:bodyPr/>
        <a:lstStyle/>
        <a:p>
          <a:endParaRPr lang="en-US" sz="1200">
            <a:latin typeface="Palatino Linotype" panose="02040502050505030304" pitchFamily="18" charset="0"/>
          </a:endParaRPr>
        </a:p>
      </dgm:t>
    </dgm:pt>
    <dgm:pt modelId="{3E16D802-2F10-4EB3-9E37-959978A9D181}" type="sibTrans" cxnId="{04F2C013-19B3-45A6-9A49-085C4314C568}">
      <dgm:prSet/>
      <dgm:spPr/>
      <dgm:t>
        <a:bodyPr/>
        <a:lstStyle/>
        <a:p>
          <a:endParaRPr lang="en-US" sz="1200">
            <a:latin typeface="Palatino Linotype" panose="02040502050505030304" pitchFamily="18" charset="0"/>
          </a:endParaRPr>
        </a:p>
      </dgm:t>
    </dgm:pt>
    <dgm:pt modelId="{874A8A1C-E0A9-4253-807E-F666798929DC}" type="pres">
      <dgm:prSet presAssocID="{BF12B0E1-2C76-497F-A625-8E6EF0468A35}" presName="Name0" presStyleCnt="0">
        <dgm:presLayoutVars>
          <dgm:dir/>
          <dgm:animLvl val="lvl"/>
          <dgm:resizeHandles/>
        </dgm:presLayoutVars>
      </dgm:prSet>
      <dgm:spPr/>
      <dgm:t>
        <a:bodyPr/>
        <a:lstStyle/>
        <a:p>
          <a:endParaRPr lang="en-US"/>
        </a:p>
      </dgm:t>
    </dgm:pt>
    <dgm:pt modelId="{0B32F93D-FE73-4D0A-96B8-D5B6CF4DE7BF}" type="pres">
      <dgm:prSet presAssocID="{DD5D9305-A081-4F03-9C63-A1889BC194A7}" presName="linNode" presStyleCnt="0"/>
      <dgm:spPr/>
    </dgm:pt>
    <dgm:pt modelId="{8E4E251F-2C60-4C9B-B0FC-92A8049D88D0}" type="pres">
      <dgm:prSet presAssocID="{DD5D9305-A081-4F03-9C63-A1889BC194A7}" presName="parentShp" presStyleLbl="node1" presStyleIdx="0" presStyleCnt="3">
        <dgm:presLayoutVars>
          <dgm:bulletEnabled val="1"/>
        </dgm:presLayoutVars>
      </dgm:prSet>
      <dgm:spPr/>
      <dgm:t>
        <a:bodyPr/>
        <a:lstStyle/>
        <a:p>
          <a:endParaRPr lang="en-US"/>
        </a:p>
      </dgm:t>
    </dgm:pt>
    <dgm:pt modelId="{BF6B1C12-7CF4-4955-8816-49D154A59EA8}" type="pres">
      <dgm:prSet presAssocID="{DD5D9305-A081-4F03-9C63-A1889BC194A7}" presName="childShp" presStyleLbl="bgAccFollowNode1" presStyleIdx="0" presStyleCnt="3">
        <dgm:presLayoutVars>
          <dgm:bulletEnabled val="1"/>
        </dgm:presLayoutVars>
      </dgm:prSet>
      <dgm:spPr/>
      <dgm:t>
        <a:bodyPr/>
        <a:lstStyle/>
        <a:p>
          <a:endParaRPr lang="en-US"/>
        </a:p>
      </dgm:t>
    </dgm:pt>
    <dgm:pt modelId="{8F182544-1796-4E80-A0F1-A3DE29C38600}" type="pres">
      <dgm:prSet presAssocID="{5419E847-5FC8-422E-9047-E5718732AB62}" presName="spacing" presStyleCnt="0"/>
      <dgm:spPr/>
    </dgm:pt>
    <dgm:pt modelId="{A6F3BBFB-FE35-443E-8ADB-62A446E98B5F}" type="pres">
      <dgm:prSet presAssocID="{72E6E6C6-2988-45D2-9DEC-84C9DFC0BE43}" presName="linNode" presStyleCnt="0"/>
      <dgm:spPr/>
    </dgm:pt>
    <dgm:pt modelId="{D29E30A4-487B-45B6-84A2-0F7D98185391}" type="pres">
      <dgm:prSet presAssocID="{72E6E6C6-2988-45D2-9DEC-84C9DFC0BE43}" presName="parentShp" presStyleLbl="node1" presStyleIdx="1" presStyleCnt="3">
        <dgm:presLayoutVars>
          <dgm:bulletEnabled val="1"/>
        </dgm:presLayoutVars>
      </dgm:prSet>
      <dgm:spPr/>
      <dgm:t>
        <a:bodyPr/>
        <a:lstStyle/>
        <a:p>
          <a:endParaRPr lang="en-US"/>
        </a:p>
      </dgm:t>
    </dgm:pt>
    <dgm:pt modelId="{DE7909FB-B87F-45B2-BD2B-430037B1B5AF}" type="pres">
      <dgm:prSet presAssocID="{72E6E6C6-2988-45D2-9DEC-84C9DFC0BE43}" presName="childShp" presStyleLbl="bgAccFollowNode1" presStyleIdx="1" presStyleCnt="3">
        <dgm:presLayoutVars>
          <dgm:bulletEnabled val="1"/>
        </dgm:presLayoutVars>
      </dgm:prSet>
      <dgm:spPr/>
      <dgm:t>
        <a:bodyPr/>
        <a:lstStyle/>
        <a:p>
          <a:endParaRPr lang="en-US"/>
        </a:p>
      </dgm:t>
    </dgm:pt>
    <dgm:pt modelId="{3DEC42B8-E9AA-4ABE-B172-4527D2E86405}" type="pres">
      <dgm:prSet presAssocID="{315B94F4-5FA6-4C2F-8602-7E858DFE2D58}" presName="spacing" presStyleCnt="0"/>
      <dgm:spPr/>
    </dgm:pt>
    <dgm:pt modelId="{ADFD5D84-C157-4B14-9112-9497780349D8}" type="pres">
      <dgm:prSet presAssocID="{C25C0C7E-4F61-4E92-9A63-DB6B91A7D6B9}" presName="linNode" presStyleCnt="0"/>
      <dgm:spPr/>
    </dgm:pt>
    <dgm:pt modelId="{92E50FB1-37D8-4E63-95CA-711D3D2174FF}" type="pres">
      <dgm:prSet presAssocID="{C25C0C7E-4F61-4E92-9A63-DB6B91A7D6B9}" presName="parentShp" presStyleLbl="node1" presStyleIdx="2" presStyleCnt="3">
        <dgm:presLayoutVars>
          <dgm:bulletEnabled val="1"/>
        </dgm:presLayoutVars>
      </dgm:prSet>
      <dgm:spPr/>
      <dgm:t>
        <a:bodyPr/>
        <a:lstStyle/>
        <a:p>
          <a:endParaRPr lang="en-US"/>
        </a:p>
      </dgm:t>
    </dgm:pt>
    <dgm:pt modelId="{46EAE1E8-6FD6-477E-BA7B-750779265B95}" type="pres">
      <dgm:prSet presAssocID="{C25C0C7E-4F61-4E92-9A63-DB6B91A7D6B9}" presName="childShp" presStyleLbl="bgAccFollowNode1" presStyleIdx="2" presStyleCnt="3">
        <dgm:presLayoutVars>
          <dgm:bulletEnabled val="1"/>
        </dgm:presLayoutVars>
      </dgm:prSet>
      <dgm:spPr/>
      <dgm:t>
        <a:bodyPr/>
        <a:lstStyle/>
        <a:p>
          <a:endParaRPr lang="en-US"/>
        </a:p>
      </dgm:t>
    </dgm:pt>
  </dgm:ptLst>
  <dgm:cxnLst>
    <dgm:cxn modelId="{46596D47-47FC-43E1-87FB-2D90998862AE}" srcId="{DD5D9305-A081-4F03-9C63-A1889BC194A7}" destId="{05E0576E-F5CE-4EFC-8C13-345A3932267E}" srcOrd="0" destOrd="0" parTransId="{5E06B4A5-F104-4099-BB5A-03881CE6583A}" sibTransId="{C7D081F2-6426-4252-A736-68BC89EFE160}"/>
    <dgm:cxn modelId="{89A678AC-6F62-48F4-BCC1-506C5A11F767}" srcId="{BF12B0E1-2C76-497F-A625-8E6EF0468A35}" destId="{DD5D9305-A081-4F03-9C63-A1889BC194A7}" srcOrd="0" destOrd="0" parTransId="{739B788E-C70F-496F-A81B-CA044FAAFF2A}" sibTransId="{5419E847-5FC8-422E-9047-E5718732AB62}"/>
    <dgm:cxn modelId="{ABFBF78D-F1EC-41A6-947F-D6455077E95F}" type="presOf" srcId="{BAD15682-5BBF-4E76-B81C-D98AED85CAAE}" destId="{46EAE1E8-6FD6-477E-BA7B-750779265B95}" srcOrd="0" destOrd="0" presId="urn:microsoft.com/office/officeart/2005/8/layout/vList6"/>
    <dgm:cxn modelId="{E6D89DB8-B8C4-4CFC-AF4C-9B474F8C62CB}" srcId="{BF12B0E1-2C76-497F-A625-8E6EF0468A35}" destId="{72E6E6C6-2988-45D2-9DEC-84C9DFC0BE43}" srcOrd="1" destOrd="0" parTransId="{11B35B83-3B26-415F-AD55-09E6CAA8288A}" sibTransId="{315B94F4-5FA6-4C2F-8602-7E858DFE2D58}"/>
    <dgm:cxn modelId="{D704DC99-E514-43AE-A59F-3371FF89F245}" type="presOf" srcId="{3A470FC5-A562-4F96-925A-DEE42914275A}" destId="{BF6B1C12-7CF4-4955-8816-49D154A59EA8}" srcOrd="0" destOrd="1" presId="urn:microsoft.com/office/officeart/2005/8/layout/vList6"/>
    <dgm:cxn modelId="{CDE383EB-46E6-4CC1-ADFB-EBC0791DE447}" srcId="{C25C0C7E-4F61-4E92-9A63-DB6B91A7D6B9}" destId="{BAD15682-5BBF-4E76-B81C-D98AED85CAAE}" srcOrd="0" destOrd="0" parTransId="{C613E40B-BD64-4356-9F31-294AB4A041B1}" sibTransId="{F9C029C9-1FB0-4692-9CFA-AA62413A6851}"/>
    <dgm:cxn modelId="{0D98151B-333F-4203-9648-10A38E9703EE}" type="presOf" srcId="{C25C0C7E-4F61-4E92-9A63-DB6B91A7D6B9}" destId="{92E50FB1-37D8-4E63-95CA-711D3D2174FF}" srcOrd="0" destOrd="0" presId="urn:microsoft.com/office/officeart/2005/8/layout/vList6"/>
    <dgm:cxn modelId="{DB186999-031F-4B27-A2BF-F336A9FBDDD2}" srcId="{BF12B0E1-2C76-497F-A625-8E6EF0468A35}" destId="{C25C0C7E-4F61-4E92-9A63-DB6B91A7D6B9}" srcOrd="2" destOrd="0" parTransId="{B8C84B08-29BF-467F-8DDA-07C55567CDBF}" sibTransId="{54B07CBE-02FA-4056-B353-5A3DD7A7D6EA}"/>
    <dgm:cxn modelId="{04F2C013-19B3-45A6-9A49-085C4314C568}" srcId="{DD5D9305-A081-4F03-9C63-A1889BC194A7}" destId="{3A470FC5-A562-4F96-925A-DEE42914275A}" srcOrd="1" destOrd="0" parTransId="{CC183B91-EE8E-41E2-8D70-709FD5FD344B}" sibTransId="{3E16D802-2F10-4EB3-9E37-959978A9D181}"/>
    <dgm:cxn modelId="{5EFC03D1-31B5-4E4F-B6B5-55CF722CD881}" type="presOf" srcId="{DD5D9305-A081-4F03-9C63-A1889BC194A7}" destId="{8E4E251F-2C60-4C9B-B0FC-92A8049D88D0}" srcOrd="0" destOrd="0" presId="urn:microsoft.com/office/officeart/2005/8/layout/vList6"/>
    <dgm:cxn modelId="{238ABE8A-F0CA-4503-B697-75607E4C53EA}" type="presOf" srcId="{72E6E6C6-2988-45D2-9DEC-84C9DFC0BE43}" destId="{D29E30A4-487B-45B6-84A2-0F7D98185391}" srcOrd="0" destOrd="0" presId="urn:microsoft.com/office/officeart/2005/8/layout/vList6"/>
    <dgm:cxn modelId="{361FBF8C-C70D-45F5-9EF8-D4A6E5C371DF}" type="presOf" srcId="{96DDE3E6-C4ED-448E-828A-033F1810B8B6}" destId="{DE7909FB-B87F-45B2-BD2B-430037B1B5AF}" srcOrd="0" destOrd="0" presId="urn:microsoft.com/office/officeart/2005/8/layout/vList6"/>
    <dgm:cxn modelId="{F899ED1B-310B-40E1-98AD-42CF5AD79F12}" type="presOf" srcId="{05E0576E-F5CE-4EFC-8C13-345A3932267E}" destId="{BF6B1C12-7CF4-4955-8816-49D154A59EA8}" srcOrd="0" destOrd="0" presId="urn:microsoft.com/office/officeart/2005/8/layout/vList6"/>
    <dgm:cxn modelId="{8D138E16-97A5-4F9A-B992-C515194C35B1}" srcId="{72E6E6C6-2988-45D2-9DEC-84C9DFC0BE43}" destId="{96DDE3E6-C4ED-448E-828A-033F1810B8B6}" srcOrd="0" destOrd="0" parTransId="{FA97FD83-34D9-4E43-BD02-0BD0AA7241D4}" sibTransId="{49ADEA18-E342-4A35-BF8E-7A75438F1346}"/>
    <dgm:cxn modelId="{8F0E5429-01FE-4A46-B1D7-103A9B5D2E71}" type="presOf" srcId="{BF12B0E1-2C76-497F-A625-8E6EF0468A35}" destId="{874A8A1C-E0A9-4253-807E-F666798929DC}" srcOrd="0" destOrd="0" presId="urn:microsoft.com/office/officeart/2005/8/layout/vList6"/>
    <dgm:cxn modelId="{6342DEF3-6095-493E-B181-D4BD6FA3A1AD}" type="presParOf" srcId="{874A8A1C-E0A9-4253-807E-F666798929DC}" destId="{0B32F93D-FE73-4D0A-96B8-D5B6CF4DE7BF}" srcOrd="0" destOrd="0" presId="urn:microsoft.com/office/officeart/2005/8/layout/vList6"/>
    <dgm:cxn modelId="{425D41CA-5B2E-4633-ABD5-CA04A67385CC}" type="presParOf" srcId="{0B32F93D-FE73-4D0A-96B8-D5B6CF4DE7BF}" destId="{8E4E251F-2C60-4C9B-B0FC-92A8049D88D0}" srcOrd="0" destOrd="0" presId="urn:microsoft.com/office/officeart/2005/8/layout/vList6"/>
    <dgm:cxn modelId="{333A9A58-1288-4217-99BD-046891D21AEC}" type="presParOf" srcId="{0B32F93D-FE73-4D0A-96B8-D5B6CF4DE7BF}" destId="{BF6B1C12-7CF4-4955-8816-49D154A59EA8}" srcOrd="1" destOrd="0" presId="urn:microsoft.com/office/officeart/2005/8/layout/vList6"/>
    <dgm:cxn modelId="{D8728FA4-2D84-4681-9E1B-17E9F39A508F}" type="presParOf" srcId="{874A8A1C-E0A9-4253-807E-F666798929DC}" destId="{8F182544-1796-4E80-A0F1-A3DE29C38600}" srcOrd="1" destOrd="0" presId="urn:microsoft.com/office/officeart/2005/8/layout/vList6"/>
    <dgm:cxn modelId="{01C91CD3-C92D-4B5F-8331-F86C312F623F}" type="presParOf" srcId="{874A8A1C-E0A9-4253-807E-F666798929DC}" destId="{A6F3BBFB-FE35-443E-8ADB-62A446E98B5F}" srcOrd="2" destOrd="0" presId="urn:microsoft.com/office/officeart/2005/8/layout/vList6"/>
    <dgm:cxn modelId="{86154353-CF79-4BF2-8121-52F399781E47}" type="presParOf" srcId="{A6F3BBFB-FE35-443E-8ADB-62A446E98B5F}" destId="{D29E30A4-487B-45B6-84A2-0F7D98185391}" srcOrd="0" destOrd="0" presId="urn:microsoft.com/office/officeart/2005/8/layout/vList6"/>
    <dgm:cxn modelId="{13E420C5-4909-48AD-A8F8-162AE64FAEA7}" type="presParOf" srcId="{A6F3BBFB-FE35-443E-8ADB-62A446E98B5F}" destId="{DE7909FB-B87F-45B2-BD2B-430037B1B5AF}" srcOrd="1" destOrd="0" presId="urn:microsoft.com/office/officeart/2005/8/layout/vList6"/>
    <dgm:cxn modelId="{659BFB21-8108-4CD2-985E-1770A81C866B}" type="presParOf" srcId="{874A8A1C-E0A9-4253-807E-F666798929DC}" destId="{3DEC42B8-E9AA-4ABE-B172-4527D2E86405}" srcOrd="3" destOrd="0" presId="urn:microsoft.com/office/officeart/2005/8/layout/vList6"/>
    <dgm:cxn modelId="{DE73FB8B-088F-47E3-B71E-67C2D59C3E57}" type="presParOf" srcId="{874A8A1C-E0A9-4253-807E-F666798929DC}" destId="{ADFD5D84-C157-4B14-9112-9497780349D8}" srcOrd="4" destOrd="0" presId="urn:microsoft.com/office/officeart/2005/8/layout/vList6"/>
    <dgm:cxn modelId="{4B3FDFD7-6E8D-4F72-B37F-586ACC3AC6C4}" type="presParOf" srcId="{ADFD5D84-C157-4B14-9112-9497780349D8}" destId="{92E50FB1-37D8-4E63-95CA-711D3D2174FF}" srcOrd="0" destOrd="0" presId="urn:microsoft.com/office/officeart/2005/8/layout/vList6"/>
    <dgm:cxn modelId="{E300041E-46B4-4EFD-94BC-7D582FED8569}" type="presParOf" srcId="{ADFD5D84-C157-4B14-9112-9497780349D8}" destId="{46EAE1E8-6FD6-477E-BA7B-750779265B9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11983DE-04CC-4013-835C-2FEE4F744943}"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n-US"/>
        </a:p>
      </dgm:t>
    </dgm:pt>
    <dgm:pt modelId="{D4BC51DC-3AA0-415C-8F92-491CE3F3083C}">
      <dgm:prSet custT="1"/>
      <dgm:spPr/>
      <dgm:t>
        <a:bodyPr/>
        <a:lstStyle/>
        <a:p>
          <a:pPr algn="l" rtl="0"/>
          <a:r>
            <a:rPr lang="en-ZA" sz="1200" dirty="0" smtClean="0">
              <a:latin typeface="Palatino Linotype" panose="02040502050505030304" pitchFamily="18" charset="0"/>
            </a:rPr>
            <a:t>Timely inter-</a:t>
          </a:r>
          <a:r>
            <a:rPr lang="en-ZA" sz="1200" dirty="0" err="1" smtClean="0">
              <a:latin typeface="Palatino Linotype" panose="02040502050505030304" pitchFamily="18" charset="0"/>
            </a:rPr>
            <a:t>jurisdic</a:t>
          </a:r>
          <a:r>
            <a:rPr lang="en-ZA" sz="1200" i="1" dirty="0" err="1" smtClean="0">
              <a:latin typeface="Palatino Linotype" panose="02040502050505030304" pitchFamily="18" charset="0"/>
            </a:rPr>
            <a:t>Soriana</a:t>
          </a:r>
          <a:r>
            <a:rPr lang="en-ZA" sz="1200" i="1" dirty="0" smtClean="0">
              <a:latin typeface="Palatino Linotype" panose="02040502050505030304" pitchFamily="18" charset="0"/>
            </a:rPr>
            <a:t> &amp; </a:t>
          </a:r>
          <a:r>
            <a:rPr lang="en-ZA" sz="1200" i="1" dirty="0" err="1" smtClean="0">
              <a:latin typeface="Palatino Linotype" panose="02040502050505030304" pitchFamily="18" charset="0"/>
            </a:rPr>
            <a:t>Contraladora</a:t>
          </a:r>
          <a:r>
            <a:rPr lang="en-ZA" sz="1200" i="1" dirty="0" smtClean="0">
              <a:latin typeface="Palatino Linotype" panose="02040502050505030304" pitchFamily="18" charset="0"/>
            </a:rPr>
            <a:t>, </a:t>
          </a:r>
        </a:p>
        <a:p>
          <a:pPr algn="l" rtl="0"/>
          <a:r>
            <a:rPr lang="en-ZA" sz="1200" i="1" dirty="0" smtClean="0">
              <a:latin typeface="Palatino Linotype" panose="02040502050505030304" pitchFamily="18" charset="0"/>
            </a:rPr>
            <a:t>Delta Airlines &amp; </a:t>
          </a:r>
          <a:r>
            <a:rPr lang="en-ZA" sz="1200" i="1" dirty="0" err="1" smtClean="0">
              <a:latin typeface="Palatino Linotype" panose="02040502050505030304" pitchFamily="18" charset="0"/>
            </a:rPr>
            <a:t>Auromexico</a:t>
          </a:r>
          <a:r>
            <a:rPr lang="en-ZA" sz="1200" i="1" dirty="0" smtClean="0">
              <a:latin typeface="Palatino Linotype" panose="02040502050505030304" pitchFamily="18" charset="0"/>
            </a:rPr>
            <a:t>, </a:t>
          </a:r>
        </a:p>
        <a:p>
          <a:pPr algn="l" rtl="0"/>
          <a:r>
            <a:rPr lang="en-ZA" sz="1200" dirty="0" err="1" smtClean="0">
              <a:latin typeface="Palatino Linotype" panose="02040502050505030304" pitchFamily="18" charset="0"/>
            </a:rPr>
            <a:t>tion</a:t>
          </a:r>
          <a:r>
            <a:rPr lang="en-ZA" sz="1200" dirty="0" smtClean="0">
              <a:latin typeface="Palatino Linotype" panose="02040502050505030304" pitchFamily="18" charset="0"/>
            </a:rPr>
            <a:t> cooperation in review and analysis</a:t>
          </a:r>
          <a:endParaRPr lang="en-US" sz="1200" dirty="0">
            <a:latin typeface="Palatino Linotype" panose="02040502050505030304" pitchFamily="18" charset="0"/>
          </a:endParaRPr>
        </a:p>
      </dgm:t>
    </dgm:pt>
    <dgm:pt modelId="{34C4F19B-AB2B-4D49-8CDB-31527B89B9E5}" type="parTrans" cxnId="{8FBFBB1F-D2DD-46FB-A8CD-50F3A873C25F}">
      <dgm:prSet/>
      <dgm:spPr/>
      <dgm:t>
        <a:bodyPr/>
        <a:lstStyle/>
        <a:p>
          <a:endParaRPr lang="en-US" sz="1200">
            <a:latin typeface="Palatino Linotype" panose="02040502050505030304" pitchFamily="18" charset="0"/>
          </a:endParaRPr>
        </a:p>
      </dgm:t>
    </dgm:pt>
    <dgm:pt modelId="{5567A350-9E34-4AAC-8589-A9F24FD84286}" type="sibTrans" cxnId="{8FBFBB1F-D2DD-46FB-A8CD-50F3A873C25F}">
      <dgm:prSet/>
      <dgm:spPr/>
      <dgm:t>
        <a:bodyPr/>
        <a:lstStyle/>
        <a:p>
          <a:endParaRPr lang="en-US" sz="1200">
            <a:latin typeface="Palatino Linotype" panose="02040502050505030304" pitchFamily="18" charset="0"/>
          </a:endParaRPr>
        </a:p>
      </dgm:t>
    </dgm:pt>
    <dgm:pt modelId="{03D70DD5-0235-404E-A07E-3B5EE93F1579}">
      <dgm:prSet custT="1"/>
      <dgm:spPr/>
      <dgm:t>
        <a:bodyPr/>
        <a:lstStyle/>
        <a:p>
          <a:pPr algn="l" rtl="0"/>
          <a:r>
            <a:rPr lang="en-ZA" sz="1200" dirty="0" smtClean="0">
              <a:latin typeface="Palatino Linotype" panose="02040502050505030304" pitchFamily="18" charset="0"/>
            </a:rPr>
            <a:t>Behavioural remedies (problematic), Combination of structural and behavioural. </a:t>
          </a:r>
        </a:p>
        <a:p>
          <a:pPr algn="l" rtl="0"/>
          <a:r>
            <a:rPr lang="en-ZA" sz="1200" dirty="0" smtClean="0">
              <a:latin typeface="Palatino Linotype" panose="02040502050505030304" pitchFamily="18" charset="0"/>
            </a:rPr>
            <a:t>Global mergers: Cooperation, timely review, localization, information sharing, joint reviews. </a:t>
          </a:r>
        </a:p>
        <a:p>
          <a:pPr algn="l" rtl="0"/>
          <a:r>
            <a:rPr lang="en-ZA" sz="1200" dirty="0" smtClean="0">
              <a:latin typeface="Palatino Linotype" panose="02040502050505030304" pitchFamily="18" charset="0"/>
            </a:rPr>
            <a:t>Regulated markets – cooperation with sector regulators.</a:t>
          </a:r>
          <a:endParaRPr lang="en-US" sz="1200" dirty="0">
            <a:latin typeface="Palatino Linotype" panose="02040502050505030304" pitchFamily="18" charset="0"/>
          </a:endParaRPr>
        </a:p>
      </dgm:t>
    </dgm:pt>
    <dgm:pt modelId="{A109238C-83D3-4113-BEA4-4B683EEED442}" type="parTrans" cxnId="{654F98D2-9893-4C65-BBB3-4B1847D298C9}">
      <dgm:prSet/>
      <dgm:spPr/>
      <dgm:t>
        <a:bodyPr/>
        <a:lstStyle/>
        <a:p>
          <a:endParaRPr lang="en-US" sz="1200">
            <a:latin typeface="Palatino Linotype" panose="02040502050505030304" pitchFamily="18" charset="0"/>
          </a:endParaRPr>
        </a:p>
      </dgm:t>
    </dgm:pt>
    <dgm:pt modelId="{1CCEB526-9FC3-4E74-9D2F-F5D3947835BE}" type="sibTrans" cxnId="{654F98D2-9893-4C65-BBB3-4B1847D298C9}">
      <dgm:prSet/>
      <dgm:spPr/>
      <dgm:t>
        <a:bodyPr/>
        <a:lstStyle/>
        <a:p>
          <a:endParaRPr lang="en-US" sz="1200">
            <a:latin typeface="Palatino Linotype" panose="02040502050505030304" pitchFamily="18" charset="0"/>
          </a:endParaRPr>
        </a:p>
      </dgm:t>
    </dgm:pt>
    <dgm:pt modelId="{E1E4E009-9026-4FE3-A4E0-FBE42A2983DC}">
      <dgm:prSet custT="1"/>
      <dgm:spPr/>
      <dgm:t>
        <a:bodyPr/>
        <a:lstStyle/>
        <a:p>
          <a:pPr algn="l" rtl="0"/>
          <a:r>
            <a:rPr lang="en-ZA" sz="1200" dirty="0" smtClean="0">
              <a:latin typeface="Palatino Linotype" panose="02040502050505030304" pitchFamily="18" charset="0"/>
            </a:rPr>
            <a:t>Remedy to preserve competition pre-merger, </a:t>
          </a:r>
        </a:p>
        <a:p>
          <a:pPr algn="l" rtl="0"/>
          <a:r>
            <a:rPr lang="en-ZA" sz="1200" dirty="0" smtClean="0">
              <a:latin typeface="Palatino Linotype" panose="02040502050505030304" pitchFamily="18" charset="0"/>
            </a:rPr>
            <a:t>cooperation on global mergers</a:t>
          </a:r>
          <a:endParaRPr lang="en-US" sz="1200" dirty="0">
            <a:latin typeface="Palatino Linotype" panose="02040502050505030304" pitchFamily="18" charset="0"/>
          </a:endParaRPr>
        </a:p>
      </dgm:t>
    </dgm:pt>
    <dgm:pt modelId="{9BFC5845-433F-4AB7-A8FE-52E24A94A31D}" type="parTrans" cxnId="{A1AC774E-8AD4-4B29-9CF4-192F1B85E95E}">
      <dgm:prSet/>
      <dgm:spPr/>
      <dgm:t>
        <a:bodyPr/>
        <a:lstStyle/>
        <a:p>
          <a:endParaRPr lang="en-US" sz="1200">
            <a:latin typeface="Palatino Linotype" panose="02040502050505030304" pitchFamily="18" charset="0"/>
          </a:endParaRPr>
        </a:p>
      </dgm:t>
    </dgm:pt>
    <dgm:pt modelId="{769BE4EA-987E-4B3F-9374-E79ABE334755}" type="sibTrans" cxnId="{A1AC774E-8AD4-4B29-9CF4-192F1B85E95E}">
      <dgm:prSet/>
      <dgm:spPr/>
      <dgm:t>
        <a:bodyPr/>
        <a:lstStyle/>
        <a:p>
          <a:endParaRPr lang="en-US" sz="1200">
            <a:latin typeface="Palatino Linotype" panose="02040502050505030304" pitchFamily="18" charset="0"/>
          </a:endParaRPr>
        </a:p>
      </dgm:t>
    </dgm:pt>
    <dgm:pt modelId="{15D10556-0743-4B66-9F4A-6B9EFC55B623}" type="pres">
      <dgm:prSet presAssocID="{411983DE-04CC-4013-835C-2FEE4F744943}" presName="Name0" presStyleCnt="0">
        <dgm:presLayoutVars>
          <dgm:dir/>
          <dgm:resizeHandles val="exact"/>
        </dgm:presLayoutVars>
      </dgm:prSet>
      <dgm:spPr/>
      <dgm:t>
        <a:bodyPr/>
        <a:lstStyle/>
        <a:p>
          <a:endParaRPr lang="en-US"/>
        </a:p>
      </dgm:t>
    </dgm:pt>
    <dgm:pt modelId="{496E5745-3100-4A40-AC6F-99946CF9CCE1}" type="pres">
      <dgm:prSet presAssocID="{411983DE-04CC-4013-835C-2FEE4F744943}" presName="fgShape" presStyleLbl="fgShp" presStyleIdx="0" presStyleCnt="1"/>
      <dgm:spPr/>
    </dgm:pt>
    <dgm:pt modelId="{3677305F-3974-4D25-B910-DB2D39912D1E}" type="pres">
      <dgm:prSet presAssocID="{411983DE-04CC-4013-835C-2FEE4F744943}" presName="linComp" presStyleCnt="0"/>
      <dgm:spPr/>
    </dgm:pt>
    <dgm:pt modelId="{C6C9A8B2-B58C-4533-AC3D-FC1B99F73C29}" type="pres">
      <dgm:prSet presAssocID="{D4BC51DC-3AA0-415C-8F92-491CE3F3083C}" presName="compNode" presStyleCnt="0"/>
      <dgm:spPr/>
    </dgm:pt>
    <dgm:pt modelId="{121D7C34-F468-41FB-B492-E4FB7DF93D04}" type="pres">
      <dgm:prSet presAssocID="{D4BC51DC-3AA0-415C-8F92-491CE3F3083C}" presName="bkgdShape" presStyleLbl="node1" presStyleIdx="0" presStyleCnt="3"/>
      <dgm:spPr/>
      <dgm:t>
        <a:bodyPr/>
        <a:lstStyle/>
        <a:p>
          <a:endParaRPr lang="en-US"/>
        </a:p>
      </dgm:t>
    </dgm:pt>
    <dgm:pt modelId="{DB5E53B5-EAEA-4A43-975D-4A0107F3B06F}" type="pres">
      <dgm:prSet presAssocID="{D4BC51DC-3AA0-415C-8F92-491CE3F3083C}" presName="nodeTx" presStyleLbl="node1" presStyleIdx="0" presStyleCnt="3">
        <dgm:presLayoutVars>
          <dgm:bulletEnabled val="1"/>
        </dgm:presLayoutVars>
      </dgm:prSet>
      <dgm:spPr/>
      <dgm:t>
        <a:bodyPr/>
        <a:lstStyle/>
        <a:p>
          <a:endParaRPr lang="en-US"/>
        </a:p>
      </dgm:t>
    </dgm:pt>
    <dgm:pt modelId="{4938EF97-1ECD-43AC-966D-234C36C76FA9}" type="pres">
      <dgm:prSet presAssocID="{D4BC51DC-3AA0-415C-8F92-491CE3F3083C}" presName="invisiNode" presStyleLbl="node1" presStyleIdx="0" presStyleCnt="3"/>
      <dgm:spPr/>
    </dgm:pt>
    <dgm:pt modelId="{49BA7DF8-FCE9-4CB4-894A-1BAFE24186AF}" type="pres">
      <dgm:prSet presAssocID="{D4BC51DC-3AA0-415C-8F92-491CE3F3083C}" presName="imagNode" presStyleLbl="fgImgPlace1" presStyleIdx="0" presStyleCnt="3"/>
      <dgm:spPr>
        <a:blipFill rotWithShape="1">
          <a:blip xmlns:r="http://schemas.openxmlformats.org/officeDocument/2006/relationships" r:embed="rId1"/>
          <a:stretch>
            <a:fillRect/>
          </a:stretch>
        </a:blipFill>
      </dgm:spPr>
    </dgm:pt>
    <dgm:pt modelId="{B63A987F-5F2F-4C25-8AE5-661BD3EC0691}" type="pres">
      <dgm:prSet presAssocID="{5567A350-9E34-4AAC-8589-A9F24FD84286}" presName="sibTrans" presStyleLbl="sibTrans2D1" presStyleIdx="0" presStyleCnt="0"/>
      <dgm:spPr/>
      <dgm:t>
        <a:bodyPr/>
        <a:lstStyle/>
        <a:p>
          <a:endParaRPr lang="en-US"/>
        </a:p>
      </dgm:t>
    </dgm:pt>
    <dgm:pt modelId="{A70B8001-7392-41AB-A811-0B3A7D7AE5BE}" type="pres">
      <dgm:prSet presAssocID="{03D70DD5-0235-404E-A07E-3B5EE93F1579}" presName="compNode" presStyleCnt="0"/>
      <dgm:spPr/>
    </dgm:pt>
    <dgm:pt modelId="{740C27C8-2AB8-4149-8D67-044EC9669FD2}" type="pres">
      <dgm:prSet presAssocID="{03D70DD5-0235-404E-A07E-3B5EE93F1579}" presName="bkgdShape" presStyleLbl="node1" presStyleIdx="1" presStyleCnt="3"/>
      <dgm:spPr/>
      <dgm:t>
        <a:bodyPr/>
        <a:lstStyle/>
        <a:p>
          <a:endParaRPr lang="en-US"/>
        </a:p>
      </dgm:t>
    </dgm:pt>
    <dgm:pt modelId="{C6D8AD9D-FA4B-4F6C-A4FB-C97FF59C820A}" type="pres">
      <dgm:prSet presAssocID="{03D70DD5-0235-404E-A07E-3B5EE93F1579}" presName="nodeTx" presStyleLbl="node1" presStyleIdx="1" presStyleCnt="3">
        <dgm:presLayoutVars>
          <dgm:bulletEnabled val="1"/>
        </dgm:presLayoutVars>
      </dgm:prSet>
      <dgm:spPr/>
      <dgm:t>
        <a:bodyPr/>
        <a:lstStyle/>
        <a:p>
          <a:endParaRPr lang="en-US"/>
        </a:p>
      </dgm:t>
    </dgm:pt>
    <dgm:pt modelId="{7DEEF3EF-8FC5-4E4B-8E15-CC11C0CEC9D7}" type="pres">
      <dgm:prSet presAssocID="{03D70DD5-0235-404E-A07E-3B5EE93F1579}" presName="invisiNode" presStyleLbl="node1" presStyleIdx="1" presStyleCnt="3"/>
      <dgm:spPr/>
    </dgm:pt>
    <dgm:pt modelId="{5FCD0FE4-7A12-4925-94EA-89BC44EA37D0}" type="pres">
      <dgm:prSet presAssocID="{03D70DD5-0235-404E-A07E-3B5EE93F1579}" presName="imagNode" presStyleLbl="fgImgPlace1" presStyleIdx="1" presStyleCnt="3"/>
      <dgm:spPr>
        <a:blipFill rotWithShape="1">
          <a:blip xmlns:r="http://schemas.openxmlformats.org/officeDocument/2006/relationships" r:embed="rId2"/>
          <a:stretch>
            <a:fillRect/>
          </a:stretch>
        </a:blipFill>
      </dgm:spPr>
    </dgm:pt>
    <dgm:pt modelId="{AF422A99-BE4B-4580-81FA-E761EA765523}" type="pres">
      <dgm:prSet presAssocID="{1CCEB526-9FC3-4E74-9D2F-F5D3947835BE}" presName="sibTrans" presStyleLbl="sibTrans2D1" presStyleIdx="0" presStyleCnt="0"/>
      <dgm:spPr/>
      <dgm:t>
        <a:bodyPr/>
        <a:lstStyle/>
        <a:p>
          <a:endParaRPr lang="en-US"/>
        </a:p>
      </dgm:t>
    </dgm:pt>
    <dgm:pt modelId="{8266B753-95BE-4177-A5F5-4BB74BEFA140}" type="pres">
      <dgm:prSet presAssocID="{E1E4E009-9026-4FE3-A4E0-FBE42A2983DC}" presName="compNode" presStyleCnt="0"/>
      <dgm:spPr/>
    </dgm:pt>
    <dgm:pt modelId="{398225EE-6347-4776-A1BD-CBEAFF25B284}" type="pres">
      <dgm:prSet presAssocID="{E1E4E009-9026-4FE3-A4E0-FBE42A2983DC}" presName="bkgdShape" presStyleLbl="node1" presStyleIdx="2" presStyleCnt="3"/>
      <dgm:spPr/>
      <dgm:t>
        <a:bodyPr/>
        <a:lstStyle/>
        <a:p>
          <a:endParaRPr lang="en-US"/>
        </a:p>
      </dgm:t>
    </dgm:pt>
    <dgm:pt modelId="{C4084534-5104-4F98-A047-6BBF49B89740}" type="pres">
      <dgm:prSet presAssocID="{E1E4E009-9026-4FE3-A4E0-FBE42A2983DC}" presName="nodeTx" presStyleLbl="node1" presStyleIdx="2" presStyleCnt="3">
        <dgm:presLayoutVars>
          <dgm:bulletEnabled val="1"/>
        </dgm:presLayoutVars>
      </dgm:prSet>
      <dgm:spPr/>
      <dgm:t>
        <a:bodyPr/>
        <a:lstStyle/>
        <a:p>
          <a:endParaRPr lang="en-US"/>
        </a:p>
      </dgm:t>
    </dgm:pt>
    <dgm:pt modelId="{99DE606B-F0B3-44FC-84A5-7BD6D609B937}" type="pres">
      <dgm:prSet presAssocID="{E1E4E009-9026-4FE3-A4E0-FBE42A2983DC}" presName="invisiNode" presStyleLbl="node1" presStyleIdx="2" presStyleCnt="3"/>
      <dgm:spPr/>
    </dgm:pt>
    <dgm:pt modelId="{08A905DD-7D24-4A93-8454-A2A64AEEDB48}" type="pres">
      <dgm:prSet presAssocID="{E1E4E009-9026-4FE3-A4E0-FBE42A2983DC}" presName="imagNode" presStyleLbl="fgImgPlace1" presStyleIdx="2" presStyleCnt="3"/>
      <dgm:spPr>
        <a:blipFill rotWithShape="1">
          <a:blip xmlns:r="http://schemas.openxmlformats.org/officeDocument/2006/relationships" r:embed="rId3"/>
          <a:stretch>
            <a:fillRect/>
          </a:stretch>
        </a:blipFill>
      </dgm:spPr>
    </dgm:pt>
  </dgm:ptLst>
  <dgm:cxnLst>
    <dgm:cxn modelId="{98323ABC-85D6-4D19-A316-73FD30147249}" type="presOf" srcId="{1CCEB526-9FC3-4E74-9D2F-F5D3947835BE}" destId="{AF422A99-BE4B-4580-81FA-E761EA765523}" srcOrd="0" destOrd="0" presId="urn:microsoft.com/office/officeart/2005/8/layout/hList7"/>
    <dgm:cxn modelId="{8FBFBB1F-D2DD-46FB-A8CD-50F3A873C25F}" srcId="{411983DE-04CC-4013-835C-2FEE4F744943}" destId="{D4BC51DC-3AA0-415C-8F92-491CE3F3083C}" srcOrd="0" destOrd="0" parTransId="{34C4F19B-AB2B-4D49-8CDB-31527B89B9E5}" sibTransId="{5567A350-9E34-4AAC-8589-A9F24FD84286}"/>
    <dgm:cxn modelId="{27CB867A-517A-4D26-92B7-CE029DBD15A2}" type="presOf" srcId="{D4BC51DC-3AA0-415C-8F92-491CE3F3083C}" destId="{121D7C34-F468-41FB-B492-E4FB7DF93D04}" srcOrd="0" destOrd="0" presId="urn:microsoft.com/office/officeart/2005/8/layout/hList7"/>
    <dgm:cxn modelId="{533A53DD-07BA-4CFE-BA75-63698919F4FD}" type="presOf" srcId="{5567A350-9E34-4AAC-8589-A9F24FD84286}" destId="{B63A987F-5F2F-4C25-8AE5-661BD3EC0691}" srcOrd="0" destOrd="0" presId="urn:microsoft.com/office/officeart/2005/8/layout/hList7"/>
    <dgm:cxn modelId="{A1AC774E-8AD4-4B29-9CF4-192F1B85E95E}" srcId="{411983DE-04CC-4013-835C-2FEE4F744943}" destId="{E1E4E009-9026-4FE3-A4E0-FBE42A2983DC}" srcOrd="2" destOrd="0" parTransId="{9BFC5845-433F-4AB7-A8FE-52E24A94A31D}" sibTransId="{769BE4EA-987E-4B3F-9374-E79ABE334755}"/>
    <dgm:cxn modelId="{654F98D2-9893-4C65-BBB3-4B1847D298C9}" srcId="{411983DE-04CC-4013-835C-2FEE4F744943}" destId="{03D70DD5-0235-404E-A07E-3B5EE93F1579}" srcOrd="1" destOrd="0" parTransId="{A109238C-83D3-4113-BEA4-4B683EEED442}" sibTransId="{1CCEB526-9FC3-4E74-9D2F-F5D3947835BE}"/>
    <dgm:cxn modelId="{81A4F194-39AB-4A19-97FC-EE0051871E5B}" type="presOf" srcId="{E1E4E009-9026-4FE3-A4E0-FBE42A2983DC}" destId="{398225EE-6347-4776-A1BD-CBEAFF25B284}" srcOrd="0" destOrd="0" presId="urn:microsoft.com/office/officeart/2005/8/layout/hList7"/>
    <dgm:cxn modelId="{68E30C3E-EBA0-4544-A0C6-8D728B67FF20}" type="presOf" srcId="{E1E4E009-9026-4FE3-A4E0-FBE42A2983DC}" destId="{C4084534-5104-4F98-A047-6BBF49B89740}" srcOrd="1" destOrd="0" presId="urn:microsoft.com/office/officeart/2005/8/layout/hList7"/>
    <dgm:cxn modelId="{3066A802-0E80-41D4-BE4B-F73117069A83}" type="presOf" srcId="{D4BC51DC-3AA0-415C-8F92-491CE3F3083C}" destId="{DB5E53B5-EAEA-4A43-975D-4A0107F3B06F}" srcOrd="1" destOrd="0" presId="urn:microsoft.com/office/officeart/2005/8/layout/hList7"/>
    <dgm:cxn modelId="{ADF4C5BF-34DF-484A-A428-408E9BACACB4}" type="presOf" srcId="{03D70DD5-0235-404E-A07E-3B5EE93F1579}" destId="{740C27C8-2AB8-4149-8D67-044EC9669FD2}" srcOrd="0" destOrd="0" presId="urn:microsoft.com/office/officeart/2005/8/layout/hList7"/>
    <dgm:cxn modelId="{91E39B28-D722-4421-8B44-AE79FA268BC6}" type="presOf" srcId="{03D70DD5-0235-404E-A07E-3B5EE93F1579}" destId="{C6D8AD9D-FA4B-4F6C-A4FB-C97FF59C820A}" srcOrd="1" destOrd="0" presId="urn:microsoft.com/office/officeart/2005/8/layout/hList7"/>
    <dgm:cxn modelId="{EEDFAA0E-695E-4EEB-ACAB-494CB12874EF}" type="presOf" srcId="{411983DE-04CC-4013-835C-2FEE4F744943}" destId="{15D10556-0743-4B66-9F4A-6B9EFC55B623}" srcOrd="0" destOrd="0" presId="urn:microsoft.com/office/officeart/2005/8/layout/hList7"/>
    <dgm:cxn modelId="{4E48857D-5464-48EB-9608-01AB603AA1BF}" type="presParOf" srcId="{15D10556-0743-4B66-9F4A-6B9EFC55B623}" destId="{496E5745-3100-4A40-AC6F-99946CF9CCE1}" srcOrd="0" destOrd="0" presId="urn:microsoft.com/office/officeart/2005/8/layout/hList7"/>
    <dgm:cxn modelId="{92040EA1-F8DB-4C55-B6CE-C67B57C8F351}" type="presParOf" srcId="{15D10556-0743-4B66-9F4A-6B9EFC55B623}" destId="{3677305F-3974-4D25-B910-DB2D39912D1E}" srcOrd="1" destOrd="0" presId="urn:microsoft.com/office/officeart/2005/8/layout/hList7"/>
    <dgm:cxn modelId="{F9D125BC-2D0D-4ED9-8BEF-4622C3C9BB9D}" type="presParOf" srcId="{3677305F-3974-4D25-B910-DB2D39912D1E}" destId="{C6C9A8B2-B58C-4533-AC3D-FC1B99F73C29}" srcOrd="0" destOrd="0" presId="urn:microsoft.com/office/officeart/2005/8/layout/hList7"/>
    <dgm:cxn modelId="{AC0EF5BE-D44F-41A8-BF11-5808DD4584EC}" type="presParOf" srcId="{C6C9A8B2-B58C-4533-AC3D-FC1B99F73C29}" destId="{121D7C34-F468-41FB-B492-E4FB7DF93D04}" srcOrd="0" destOrd="0" presId="urn:microsoft.com/office/officeart/2005/8/layout/hList7"/>
    <dgm:cxn modelId="{C319F4C0-099F-4CB6-B6E5-AD4142C750FD}" type="presParOf" srcId="{C6C9A8B2-B58C-4533-AC3D-FC1B99F73C29}" destId="{DB5E53B5-EAEA-4A43-975D-4A0107F3B06F}" srcOrd="1" destOrd="0" presId="urn:microsoft.com/office/officeart/2005/8/layout/hList7"/>
    <dgm:cxn modelId="{FA2A93BE-052C-4171-A5C3-22D64B805700}" type="presParOf" srcId="{C6C9A8B2-B58C-4533-AC3D-FC1B99F73C29}" destId="{4938EF97-1ECD-43AC-966D-234C36C76FA9}" srcOrd="2" destOrd="0" presId="urn:microsoft.com/office/officeart/2005/8/layout/hList7"/>
    <dgm:cxn modelId="{2C0D5CA6-E197-476F-8AF5-3B2631BF0591}" type="presParOf" srcId="{C6C9A8B2-B58C-4533-AC3D-FC1B99F73C29}" destId="{49BA7DF8-FCE9-4CB4-894A-1BAFE24186AF}" srcOrd="3" destOrd="0" presId="urn:microsoft.com/office/officeart/2005/8/layout/hList7"/>
    <dgm:cxn modelId="{15BF58BB-5417-4A7A-A5AF-F6805C7AB0BD}" type="presParOf" srcId="{3677305F-3974-4D25-B910-DB2D39912D1E}" destId="{B63A987F-5F2F-4C25-8AE5-661BD3EC0691}" srcOrd="1" destOrd="0" presId="urn:microsoft.com/office/officeart/2005/8/layout/hList7"/>
    <dgm:cxn modelId="{B3BF1AEC-6C58-4522-9048-29F1E97BB643}" type="presParOf" srcId="{3677305F-3974-4D25-B910-DB2D39912D1E}" destId="{A70B8001-7392-41AB-A811-0B3A7D7AE5BE}" srcOrd="2" destOrd="0" presId="urn:microsoft.com/office/officeart/2005/8/layout/hList7"/>
    <dgm:cxn modelId="{C47E9578-43FF-4971-9C9A-3BB601C8E297}" type="presParOf" srcId="{A70B8001-7392-41AB-A811-0B3A7D7AE5BE}" destId="{740C27C8-2AB8-4149-8D67-044EC9669FD2}" srcOrd="0" destOrd="0" presId="urn:microsoft.com/office/officeart/2005/8/layout/hList7"/>
    <dgm:cxn modelId="{51367BA1-4035-4906-B0EB-AF9F025F628E}" type="presParOf" srcId="{A70B8001-7392-41AB-A811-0B3A7D7AE5BE}" destId="{C6D8AD9D-FA4B-4F6C-A4FB-C97FF59C820A}" srcOrd="1" destOrd="0" presId="urn:microsoft.com/office/officeart/2005/8/layout/hList7"/>
    <dgm:cxn modelId="{884C3D67-FB12-4D86-80C1-1D1220CDB2B8}" type="presParOf" srcId="{A70B8001-7392-41AB-A811-0B3A7D7AE5BE}" destId="{7DEEF3EF-8FC5-4E4B-8E15-CC11C0CEC9D7}" srcOrd="2" destOrd="0" presId="urn:microsoft.com/office/officeart/2005/8/layout/hList7"/>
    <dgm:cxn modelId="{7484C156-64B6-4A3D-BF5D-B9BA3A8CA1D1}" type="presParOf" srcId="{A70B8001-7392-41AB-A811-0B3A7D7AE5BE}" destId="{5FCD0FE4-7A12-4925-94EA-89BC44EA37D0}" srcOrd="3" destOrd="0" presId="urn:microsoft.com/office/officeart/2005/8/layout/hList7"/>
    <dgm:cxn modelId="{B3A3BB6D-5E17-4C59-A3DE-6044AABCF014}" type="presParOf" srcId="{3677305F-3974-4D25-B910-DB2D39912D1E}" destId="{AF422A99-BE4B-4580-81FA-E761EA765523}" srcOrd="3" destOrd="0" presId="urn:microsoft.com/office/officeart/2005/8/layout/hList7"/>
    <dgm:cxn modelId="{A52CA1CA-BD83-4E2D-A23B-4F877B07FABF}" type="presParOf" srcId="{3677305F-3974-4D25-B910-DB2D39912D1E}" destId="{8266B753-95BE-4177-A5F5-4BB74BEFA140}" srcOrd="4" destOrd="0" presId="urn:microsoft.com/office/officeart/2005/8/layout/hList7"/>
    <dgm:cxn modelId="{FF51415C-F074-422C-90AE-A54923440DC8}" type="presParOf" srcId="{8266B753-95BE-4177-A5F5-4BB74BEFA140}" destId="{398225EE-6347-4776-A1BD-CBEAFF25B284}" srcOrd="0" destOrd="0" presId="urn:microsoft.com/office/officeart/2005/8/layout/hList7"/>
    <dgm:cxn modelId="{D7411494-316F-4D1C-96FD-D95E7CCC0901}" type="presParOf" srcId="{8266B753-95BE-4177-A5F5-4BB74BEFA140}" destId="{C4084534-5104-4F98-A047-6BBF49B89740}" srcOrd="1" destOrd="0" presId="urn:microsoft.com/office/officeart/2005/8/layout/hList7"/>
    <dgm:cxn modelId="{66BA82D8-4C84-45B6-B8B0-C201B4F69AED}" type="presParOf" srcId="{8266B753-95BE-4177-A5F5-4BB74BEFA140}" destId="{99DE606B-F0B3-44FC-84A5-7BD6D609B937}" srcOrd="2" destOrd="0" presId="urn:microsoft.com/office/officeart/2005/8/layout/hList7"/>
    <dgm:cxn modelId="{E6448D28-8889-46A1-9872-62A78B493821}" type="presParOf" srcId="{8266B753-95BE-4177-A5F5-4BB74BEFA140}" destId="{08A905DD-7D24-4A93-8454-A2A64AEEDB48}"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176E05F-9A27-49FD-B95B-0B40169F0D10}"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AB8AE418-8872-4C08-8EC5-510E85749993}">
      <dgm:prSet custT="1"/>
      <dgm:spPr/>
      <dgm:t>
        <a:bodyPr/>
        <a:lstStyle/>
        <a:p>
          <a:pPr algn="ctr" rtl="0"/>
          <a:r>
            <a:rPr lang="en-US" sz="1200" b="1" dirty="0" smtClean="0">
              <a:latin typeface="Palatino Linotype" panose="02040502050505030304" pitchFamily="18" charset="0"/>
            </a:rPr>
            <a:t>Turkey </a:t>
          </a:r>
        </a:p>
        <a:p>
          <a:pPr algn="l" rtl="0"/>
          <a:r>
            <a:rPr lang="en-US" sz="1200" dirty="0" smtClean="0">
              <a:latin typeface="Palatino Linotype" panose="02040502050505030304" pitchFamily="18" charset="0"/>
            </a:rPr>
            <a:t>Examples</a:t>
          </a:r>
        </a:p>
        <a:p>
          <a:pPr algn="l" rtl="0"/>
          <a:r>
            <a:rPr lang="en-US" sz="1200" dirty="0" smtClean="0">
              <a:latin typeface="Palatino Linotype" panose="02040502050505030304" pitchFamily="18" charset="0"/>
            </a:rPr>
            <a:t>Advantages of behavioral remedies, </a:t>
          </a:r>
        </a:p>
        <a:p>
          <a:pPr algn="l" rtl="0"/>
          <a:r>
            <a:rPr lang="en-US" sz="1200" dirty="0" smtClean="0">
              <a:latin typeface="Palatino Linotype" panose="02040502050505030304" pitchFamily="18" charset="0"/>
            </a:rPr>
            <a:t>Disadvantages of behavioral remedies. Monitoring is problematic.</a:t>
          </a:r>
          <a:endParaRPr lang="en-US" sz="1200" dirty="0">
            <a:latin typeface="Palatino Linotype" panose="02040502050505030304" pitchFamily="18" charset="0"/>
          </a:endParaRPr>
        </a:p>
      </dgm:t>
    </dgm:pt>
    <dgm:pt modelId="{15ABF008-7873-41E7-A453-0D940AA50276}" type="parTrans" cxnId="{78924C3B-BB23-4093-B665-340F7E8D29F6}">
      <dgm:prSet/>
      <dgm:spPr/>
      <dgm:t>
        <a:bodyPr/>
        <a:lstStyle/>
        <a:p>
          <a:endParaRPr lang="en-US" sz="1200">
            <a:latin typeface="Palatino Linotype" panose="02040502050505030304" pitchFamily="18" charset="0"/>
          </a:endParaRPr>
        </a:p>
      </dgm:t>
    </dgm:pt>
    <dgm:pt modelId="{3E936FFF-E658-4357-9C2A-80FC1B85BBF2}" type="sibTrans" cxnId="{78924C3B-BB23-4093-B665-340F7E8D29F6}">
      <dgm:prSet/>
      <dgm:spPr/>
      <dgm:t>
        <a:bodyPr/>
        <a:lstStyle/>
        <a:p>
          <a:endParaRPr lang="en-US" sz="1200">
            <a:latin typeface="Palatino Linotype" panose="02040502050505030304" pitchFamily="18" charset="0"/>
          </a:endParaRPr>
        </a:p>
      </dgm:t>
    </dgm:pt>
    <dgm:pt modelId="{884A9D1A-BAFC-4C4D-AB97-5F3D1E71C237}">
      <dgm:prSet custT="1"/>
      <dgm:spPr/>
      <dgm:t>
        <a:bodyPr/>
        <a:lstStyle/>
        <a:p>
          <a:pPr rtl="0"/>
          <a:r>
            <a:rPr lang="en-US" sz="1200" b="1" dirty="0" smtClean="0">
              <a:latin typeface="Palatino Linotype" panose="02040502050505030304" pitchFamily="18" charset="0"/>
            </a:rPr>
            <a:t>EU </a:t>
          </a:r>
        </a:p>
        <a:p>
          <a:pPr rtl="0"/>
          <a:r>
            <a:rPr lang="en-US" sz="1200" dirty="0" smtClean="0">
              <a:latin typeface="Palatino Linotype" panose="02040502050505030304" pitchFamily="18" charset="0"/>
            </a:rPr>
            <a:t>Monitoring trustees</a:t>
          </a:r>
          <a:endParaRPr lang="en-US" sz="1200" dirty="0">
            <a:latin typeface="Palatino Linotype" panose="02040502050505030304" pitchFamily="18" charset="0"/>
          </a:endParaRPr>
        </a:p>
      </dgm:t>
    </dgm:pt>
    <dgm:pt modelId="{86DD97CA-6147-476A-B978-CEF8B827910B}" type="parTrans" cxnId="{A7E2E0F0-F74E-4389-BAEF-6D188A2DC7C2}">
      <dgm:prSet/>
      <dgm:spPr/>
      <dgm:t>
        <a:bodyPr/>
        <a:lstStyle/>
        <a:p>
          <a:endParaRPr lang="en-US" sz="1200">
            <a:latin typeface="Palatino Linotype" panose="02040502050505030304" pitchFamily="18" charset="0"/>
          </a:endParaRPr>
        </a:p>
      </dgm:t>
    </dgm:pt>
    <dgm:pt modelId="{A47F0BC2-89B8-4526-B400-79B074E6B2D8}" type="sibTrans" cxnId="{A7E2E0F0-F74E-4389-BAEF-6D188A2DC7C2}">
      <dgm:prSet/>
      <dgm:spPr/>
      <dgm:t>
        <a:bodyPr/>
        <a:lstStyle/>
        <a:p>
          <a:endParaRPr lang="en-US" sz="1200">
            <a:latin typeface="Palatino Linotype" panose="02040502050505030304" pitchFamily="18" charset="0"/>
          </a:endParaRPr>
        </a:p>
      </dgm:t>
    </dgm:pt>
    <dgm:pt modelId="{225AC810-55F3-4059-88EB-0ED49FB37F4A}">
      <dgm:prSet custT="1"/>
      <dgm:spPr/>
      <dgm:t>
        <a:bodyPr/>
        <a:lstStyle/>
        <a:p>
          <a:pPr algn="ctr" rtl="0"/>
          <a:r>
            <a:rPr lang="en-US" sz="1200" b="1" dirty="0" smtClean="0">
              <a:latin typeface="Palatino Linotype" panose="02040502050505030304" pitchFamily="18" charset="0"/>
            </a:rPr>
            <a:t>Italy (AGCM) </a:t>
          </a:r>
        </a:p>
        <a:p>
          <a:pPr algn="l" rtl="0"/>
          <a:r>
            <a:rPr lang="en-US" sz="1200" b="1" dirty="0" smtClean="0">
              <a:latin typeface="Palatino Linotype" panose="02040502050505030304" pitchFamily="18" charset="0"/>
            </a:rPr>
            <a:t>N</a:t>
          </a:r>
          <a:r>
            <a:rPr lang="en-US" sz="1200" dirty="0" smtClean="0">
              <a:latin typeface="Palatino Linotype" panose="02040502050505030304" pitchFamily="18" charset="0"/>
            </a:rPr>
            <a:t>on-compliance -10% turnover fine, </a:t>
          </a:r>
        </a:p>
        <a:p>
          <a:pPr algn="l" rtl="0"/>
          <a:r>
            <a:rPr lang="en-US" sz="1200" dirty="0" smtClean="0">
              <a:latin typeface="Palatino Linotype" panose="02040502050505030304" pitchFamily="18" charset="0"/>
            </a:rPr>
            <a:t>Revision of remedies/indeterminate remedies monitoring issues</a:t>
          </a:r>
          <a:endParaRPr lang="en-US" sz="1200" dirty="0">
            <a:latin typeface="Palatino Linotype" panose="02040502050505030304" pitchFamily="18" charset="0"/>
          </a:endParaRPr>
        </a:p>
      </dgm:t>
    </dgm:pt>
    <dgm:pt modelId="{79A96A7A-1E76-4FD1-B368-4B3EF09E3599}" type="parTrans" cxnId="{8393BD82-B401-4530-8D9B-B0ACB7857C48}">
      <dgm:prSet/>
      <dgm:spPr/>
      <dgm:t>
        <a:bodyPr/>
        <a:lstStyle/>
        <a:p>
          <a:endParaRPr lang="en-US" sz="1200">
            <a:latin typeface="Palatino Linotype" panose="02040502050505030304" pitchFamily="18" charset="0"/>
          </a:endParaRPr>
        </a:p>
      </dgm:t>
    </dgm:pt>
    <dgm:pt modelId="{917DF1A6-32B3-48FE-ADD5-60F9D381BA1E}" type="sibTrans" cxnId="{8393BD82-B401-4530-8D9B-B0ACB7857C48}">
      <dgm:prSet/>
      <dgm:spPr/>
      <dgm:t>
        <a:bodyPr/>
        <a:lstStyle/>
        <a:p>
          <a:endParaRPr lang="en-US" sz="1200">
            <a:latin typeface="Palatino Linotype" panose="02040502050505030304" pitchFamily="18" charset="0"/>
          </a:endParaRPr>
        </a:p>
      </dgm:t>
    </dgm:pt>
    <dgm:pt modelId="{13FCE2C0-D567-4386-BD21-2BFC4C5CCC6D}">
      <dgm:prSet custT="1"/>
      <dgm:spPr/>
      <dgm:t>
        <a:bodyPr/>
        <a:lstStyle/>
        <a:p>
          <a:pPr algn="ctr" rtl="0"/>
          <a:r>
            <a:rPr lang="en-US" sz="1200" b="1" dirty="0" smtClean="0">
              <a:latin typeface="Palatino Linotype" panose="02040502050505030304" pitchFamily="18" charset="0"/>
            </a:rPr>
            <a:t>India </a:t>
          </a:r>
        </a:p>
        <a:p>
          <a:pPr algn="l" rtl="0"/>
          <a:r>
            <a:rPr lang="en-US" sz="1200" dirty="0" smtClean="0">
              <a:latin typeface="Palatino Linotype" panose="02040502050505030304" pitchFamily="18" charset="0"/>
            </a:rPr>
            <a:t>Merging parties may modify proposed remedy subject to commission’s approval</a:t>
          </a:r>
          <a:endParaRPr lang="en-US" sz="1200" dirty="0">
            <a:latin typeface="Palatino Linotype" panose="02040502050505030304" pitchFamily="18" charset="0"/>
          </a:endParaRPr>
        </a:p>
      </dgm:t>
    </dgm:pt>
    <dgm:pt modelId="{EC0EEE65-C638-4FED-809D-60A8C00FB55E}" type="parTrans" cxnId="{02AEE75F-D225-4EEC-BB07-0593CA798C8C}">
      <dgm:prSet/>
      <dgm:spPr/>
      <dgm:t>
        <a:bodyPr/>
        <a:lstStyle/>
        <a:p>
          <a:endParaRPr lang="en-US" sz="1200">
            <a:latin typeface="Palatino Linotype" panose="02040502050505030304" pitchFamily="18" charset="0"/>
          </a:endParaRPr>
        </a:p>
      </dgm:t>
    </dgm:pt>
    <dgm:pt modelId="{BD66B476-AA0E-4B96-9998-19B6FE092F79}" type="sibTrans" cxnId="{02AEE75F-D225-4EEC-BB07-0593CA798C8C}">
      <dgm:prSet/>
      <dgm:spPr/>
      <dgm:t>
        <a:bodyPr/>
        <a:lstStyle/>
        <a:p>
          <a:endParaRPr lang="en-US" sz="1200">
            <a:latin typeface="Palatino Linotype" panose="02040502050505030304" pitchFamily="18" charset="0"/>
          </a:endParaRPr>
        </a:p>
      </dgm:t>
    </dgm:pt>
    <dgm:pt modelId="{F71E866C-383F-4803-816A-C9E13490CF06}" type="pres">
      <dgm:prSet presAssocID="{C176E05F-9A27-49FD-B95B-0B40169F0D10}" presName="Name0" presStyleCnt="0">
        <dgm:presLayoutVars>
          <dgm:dir/>
          <dgm:resizeHandles val="exact"/>
        </dgm:presLayoutVars>
      </dgm:prSet>
      <dgm:spPr/>
      <dgm:t>
        <a:bodyPr/>
        <a:lstStyle/>
        <a:p>
          <a:endParaRPr lang="en-US"/>
        </a:p>
      </dgm:t>
    </dgm:pt>
    <dgm:pt modelId="{05C2BA80-AC34-4400-BDAE-041DEB1409CC}" type="pres">
      <dgm:prSet presAssocID="{AB8AE418-8872-4C08-8EC5-510E85749993}" presName="node" presStyleLbl="node1" presStyleIdx="0" presStyleCnt="4">
        <dgm:presLayoutVars>
          <dgm:bulletEnabled val="1"/>
        </dgm:presLayoutVars>
      </dgm:prSet>
      <dgm:spPr/>
      <dgm:t>
        <a:bodyPr/>
        <a:lstStyle/>
        <a:p>
          <a:endParaRPr lang="en-US"/>
        </a:p>
      </dgm:t>
    </dgm:pt>
    <dgm:pt modelId="{79E030C5-C934-4E0C-92E7-027E4D55D57A}" type="pres">
      <dgm:prSet presAssocID="{3E936FFF-E658-4357-9C2A-80FC1B85BBF2}" presName="sibTrans" presStyleCnt="0"/>
      <dgm:spPr/>
    </dgm:pt>
    <dgm:pt modelId="{0CD145E5-152F-43DA-B7C5-2089DC254E35}" type="pres">
      <dgm:prSet presAssocID="{884A9D1A-BAFC-4C4D-AB97-5F3D1E71C237}" presName="node" presStyleLbl="node1" presStyleIdx="1" presStyleCnt="4">
        <dgm:presLayoutVars>
          <dgm:bulletEnabled val="1"/>
        </dgm:presLayoutVars>
      </dgm:prSet>
      <dgm:spPr/>
      <dgm:t>
        <a:bodyPr/>
        <a:lstStyle/>
        <a:p>
          <a:endParaRPr lang="en-US"/>
        </a:p>
      </dgm:t>
    </dgm:pt>
    <dgm:pt modelId="{CC0B5236-16C0-409A-840A-7EA4EDB21A06}" type="pres">
      <dgm:prSet presAssocID="{A47F0BC2-89B8-4526-B400-79B074E6B2D8}" presName="sibTrans" presStyleCnt="0"/>
      <dgm:spPr/>
    </dgm:pt>
    <dgm:pt modelId="{7ED4E49D-C559-484C-A17D-3FDB2BD210D2}" type="pres">
      <dgm:prSet presAssocID="{225AC810-55F3-4059-88EB-0ED49FB37F4A}" presName="node" presStyleLbl="node1" presStyleIdx="2" presStyleCnt="4">
        <dgm:presLayoutVars>
          <dgm:bulletEnabled val="1"/>
        </dgm:presLayoutVars>
      </dgm:prSet>
      <dgm:spPr/>
      <dgm:t>
        <a:bodyPr/>
        <a:lstStyle/>
        <a:p>
          <a:endParaRPr lang="en-US"/>
        </a:p>
      </dgm:t>
    </dgm:pt>
    <dgm:pt modelId="{7741E43E-D6E5-472D-9114-6F12DD555F02}" type="pres">
      <dgm:prSet presAssocID="{917DF1A6-32B3-48FE-ADD5-60F9D381BA1E}" presName="sibTrans" presStyleCnt="0"/>
      <dgm:spPr/>
    </dgm:pt>
    <dgm:pt modelId="{93B36C76-7396-412F-967C-365FE273C033}" type="pres">
      <dgm:prSet presAssocID="{13FCE2C0-D567-4386-BD21-2BFC4C5CCC6D}" presName="node" presStyleLbl="node1" presStyleIdx="3" presStyleCnt="4">
        <dgm:presLayoutVars>
          <dgm:bulletEnabled val="1"/>
        </dgm:presLayoutVars>
      </dgm:prSet>
      <dgm:spPr/>
      <dgm:t>
        <a:bodyPr/>
        <a:lstStyle/>
        <a:p>
          <a:endParaRPr lang="en-US"/>
        </a:p>
      </dgm:t>
    </dgm:pt>
  </dgm:ptLst>
  <dgm:cxnLst>
    <dgm:cxn modelId="{D26F9541-93F1-4ED3-A10C-BC15FCB82319}" type="presOf" srcId="{AB8AE418-8872-4C08-8EC5-510E85749993}" destId="{05C2BA80-AC34-4400-BDAE-041DEB1409CC}" srcOrd="0" destOrd="0" presId="urn:microsoft.com/office/officeart/2005/8/layout/hList6"/>
    <dgm:cxn modelId="{769E54B1-4E9D-4A74-82EF-B5142E9507F9}" type="presOf" srcId="{884A9D1A-BAFC-4C4D-AB97-5F3D1E71C237}" destId="{0CD145E5-152F-43DA-B7C5-2089DC254E35}" srcOrd="0" destOrd="0" presId="urn:microsoft.com/office/officeart/2005/8/layout/hList6"/>
    <dgm:cxn modelId="{78924C3B-BB23-4093-B665-340F7E8D29F6}" srcId="{C176E05F-9A27-49FD-B95B-0B40169F0D10}" destId="{AB8AE418-8872-4C08-8EC5-510E85749993}" srcOrd="0" destOrd="0" parTransId="{15ABF008-7873-41E7-A453-0D940AA50276}" sibTransId="{3E936FFF-E658-4357-9C2A-80FC1B85BBF2}"/>
    <dgm:cxn modelId="{C591A7DC-BD5F-4FAA-B1CB-7A3F5C464C40}" type="presOf" srcId="{225AC810-55F3-4059-88EB-0ED49FB37F4A}" destId="{7ED4E49D-C559-484C-A17D-3FDB2BD210D2}" srcOrd="0" destOrd="0" presId="urn:microsoft.com/office/officeart/2005/8/layout/hList6"/>
    <dgm:cxn modelId="{A7E2E0F0-F74E-4389-BAEF-6D188A2DC7C2}" srcId="{C176E05F-9A27-49FD-B95B-0B40169F0D10}" destId="{884A9D1A-BAFC-4C4D-AB97-5F3D1E71C237}" srcOrd="1" destOrd="0" parTransId="{86DD97CA-6147-476A-B978-CEF8B827910B}" sibTransId="{A47F0BC2-89B8-4526-B400-79B074E6B2D8}"/>
    <dgm:cxn modelId="{3DF94264-0648-4352-98B7-1EB27AB9EA98}" type="presOf" srcId="{C176E05F-9A27-49FD-B95B-0B40169F0D10}" destId="{F71E866C-383F-4803-816A-C9E13490CF06}" srcOrd="0" destOrd="0" presId="urn:microsoft.com/office/officeart/2005/8/layout/hList6"/>
    <dgm:cxn modelId="{02AEE75F-D225-4EEC-BB07-0593CA798C8C}" srcId="{C176E05F-9A27-49FD-B95B-0B40169F0D10}" destId="{13FCE2C0-D567-4386-BD21-2BFC4C5CCC6D}" srcOrd="3" destOrd="0" parTransId="{EC0EEE65-C638-4FED-809D-60A8C00FB55E}" sibTransId="{BD66B476-AA0E-4B96-9998-19B6FE092F79}"/>
    <dgm:cxn modelId="{A8683119-D56C-4E8F-B7AF-2179B9EAF888}" type="presOf" srcId="{13FCE2C0-D567-4386-BD21-2BFC4C5CCC6D}" destId="{93B36C76-7396-412F-967C-365FE273C033}" srcOrd="0" destOrd="0" presId="urn:microsoft.com/office/officeart/2005/8/layout/hList6"/>
    <dgm:cxn modelId="{8393BD82-B401-4530-8D9B-B0ACB7857C48}" srcId="{C176E05F-9A27-49FD-B95B-0B40169F0D10}" destId="{225AC810-55F3-4059-88EB-0ED49FB37F4A}" srcOrd="2" destOrd="0" parTransId="{79A96A7A-1E76-4FD1-B368-4B3EF09E3599}" sibTransId="{917DF1A6-32B3-48FE-ADD5-60F9D381BA1E}"/>
    <dgm:cxn modelId="{7285A1A2-53D4-417A-88E2-E9E4B46E4989}" type="presParOf" srcId="{F71E866C-383F-4803-816A-C9E13490CF06}" destId="{05C2BA80-AC34-4400-BDAE-041DEB1409CC}" srcOrd="0" destOrd="0" presId="urn:microsoft.com/office/officeart/2005/8/layout/hList6"/>
    <dgm:cxn modelId="{DC9B1F32-1466-417B-869C-D7A823549BAF}" type="presParOf" srcId="{F71E866C-383F-4803-816A-C9E13490CF06}" destId="{79E030C5-C934-4E0C-92E7-027E4D55D57A}" srcOrd="1" destOrd="0" presId="urn:microsoft.com/office/officeart/2005/8/layout/hList6"/>
    <dgm:cxn modelId="{D89357CE-B996-4B1E-B822-A3D8243F06BF}" type="presParOf" srcId="{F71E866C-383F-4803-816A-C9E13490CF06}" destId="{0CD145E5-152F-43DA-B7C5-2089DC254E35}" srcOrd="2" destOrd="0" presId="urn:microsoft.com/office/officeart/2005/8/layout/hList6"/>
    <dgm:cxn modelId="{9B40DE9C-0B1C-428E-8714-5FAC51BDDF02}" type="presParOf" srcId="{F71E866C-383F-4803-816A-C9E13490CF06}" destId="{CC0B5236-16C0-409A-840A-7EA4EDB21A06}" srcOrd="3" destOrd="0" presId="urn:microsoft.com/office/officeart/2005/8/layout/hList6"/>
    <dgm:cxn modelId="{29B2DEC7-3B71-48A8-9BC1-3D4447F9A4A9}" type="presParOf" srcId="{F71E866C-383F-4803-816A-C9E13490CF06}" destId="{7ED4E49D-C559-484C-A17D-3FDB2BD210D2}" srcOrd="4" destOrd="0" presId="urn:microsoft.com/office/officeart/2005/8/layout/hList6"/>
    <dgm:cxn modelId="{36EB4B8D-BCAA-4E66-97E1-73410A3BBCA5}" type="presParOf" srcId="{F71E866C-383F-4803-816A-C9E13490CF06}" destId="{7741E43E-D6E5-472D-9114-6F12DD555F02}" srcOrd="5" destOrd="0" presId="urn:microsoft.com/office/officeart/2005/8/layout/hList6"/>
    <dgm:cxn modelId="{80F073F2-2F97-483A-B43C-025D80E901B3}" type="presParOf" srcId="{F71E866C-383F-4803-816A-C9E13490CF06}" destId="{93B36C76-7396-412F-967C-365FE273C033}"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9E18FB4-6CAA-4AAF-88E0-F89BD964D1AB}" type="doc">
      <dgm:prSet loTypeId="urn:microsoft.com/office/officeart/2008/layout/VerticalAccentList" loCatId="list" qsTypeId="urn:microsoft.com/office/officeart/2005/8/quickstyle/simple5" qsCatId="simple" csTypeId="urn:microsoft.com/office/officeart/2005/8/colors/accent1_2" csCatId="accent1" phldr="1"/>
      <dgm:spPr/>
      <dgm:t>
        <a:bodyPr/>
        <a:lstStyle/>
        <a:p>
          <a:endParaRPr lang="en-US"/>
        </a:p>
      </dgm:t>
    </dgm:pt>
    <dgm:pt modelId="{272BE74E-1FA8-45C0-8472-8646290F9A95}">
      <dgm:prSet custT="1"/>
      <dgm:spPr/>
      <dgm:t>
        <a:bodyPr/>
        <a:lstStyle/>
        <a:p>
          <a:pPr rtl="0"/>
          <a:r>
            <a:rPr lang="en-US" sz="1200" b="1" dirty="0" smtClean="0">
              <a:latin typeface="Palatino Linotype" panose="02040502050505030304" pitchFamily="18" charset="0"/>
            </a:rPr>
            <a:t>Peru Competition Authority </a:t>
          </a:r>
          <a:r>
            <a:rPr lang="en-US" sz="1200" dirty="0" smtClean="0">
              <a:latin typeface="Palatino Linotype" panose="02040502050505030304" pitchFamily="18" charset="0"/>
            </a:rPr>
            <a:t>– Challenges: substantive analysis challenges which include how to impose remedies, merger review in the post-pandemic world, and handling digital mergers; Solutions : conducting ex officio investigation, introducing public policies provisions, capturing the aspects of the digital economy in their review and analysis, gain more experience from international cooperation and training. Technology development – use block chain for data collection.</a:t>
          </a:r>
          <a:endParaRPr lang="en-US" sz="1200" dirty="0">
            <a:latin typeface="Palatino Linotype" panose="02040502050505030304" pitchFamily="18" charset="0"/>
          </a:endParaRPr>
        </a:p>
      </dgm:t>
    </dgm:pt>
    <dgm:pt modelId="{C14C5967-6D4B-4B98-BAE9-0D3562E98171}" type="parTrans" cxnId="{3BE35C51-F989-4E3C-A60B-9FC3C248B6DF}">
      <dgm:prSet/>
      <dgm:spPr/>
      <dgm:t>
        <a:bodyPr/>
        <a:lstStyle/>
        <a:p>
          <a:endParaRPr lang="en-US" sz="1200">
            <a:latin typeface="Palatino Linotype" panose="02040502050505030304" pitchFamily="18" charset="0"/>
          </a:endParaRPr>
        </a:p>
      </dgm:t>
    </dgm:pt>
    <dgm:pt modelId="{2DEB0EB0-4C87-47F3-8AD9-993515C828D7}" type="sibTrans" cxnId="{3BE35C51-F989-4E3C-A60B-9FC3C248B6DF}">
      <dgm:prSet/>
      <dgm:spPr/>
      <dgm:t>
        <a:bodyPr/>
        <a:lstStyle/>
        <a:p>
          <a:endParaRPr lang="en-US" sz="1200">
            <a:latin typeface="Palatino Linotype" panose="02040502050505030304" pitchFamily="18" charset="0"/>
          </a:endParaRPr>
        </a:p>
      </dgm:t>
    </dgm:pt>
    <dgm:pt modelId="{055991A4-9929-42DA-8759-01A6905B0DEC}">
      <dgm:prSet custT="1"/>
      <dgm:spPr/>
      <dgm:t>
        <a:bodyPr/>
        <a:lstStyle/>
        <a:p>
          <a:pPr rtl="0"/>
          <a:r>
            <a:rPr lang="en-US" sz="1200" b="1" dirty="0" smtClean="0">
              <a:latin typeface="Palatino Linotype" panose="02040502050505030304" pitchFamily="18" charset="0"/>
            </a:rPr>
            <a:t>ACCC - </a:t>
          </a:r>
          <a:r>
            <a:rPr lang="en-US" sz="1200" dirty="0" smtClean="0">
              <a:latin typeface="Palatino Linotype" panose="02040502050505030304" pitchFamily="18" charset="0"/>
            </a:rPr>
            <a:t>increased workload hence constraints timelines on merger analysis post-pandemic. Global transactions call for timely coordination among agencies. Strategic clearance. </a:t>
          </a:r>
          <a:endParaRPr lang="en-US" sz="1200" dirty="0">
            <a:latin typeface="Palatino Linotype" panose="02040502050505030304" pitchFamily="18" charset="0"/>
          </a:endParaRPr>
        </a:p>
      </dgm:t>
    </dgm:pt>
    <dgm:pt modelId="{CFBBA00E-B6D1-491A-ACE8-5A1397842607}" type="parTrans" cxnId="{A2F65031-E11B-4568-982C-DF476F25905E}">
      <dgm:prSet/>
      <dgm:spPr/>
      <dgm:t>
        <a:bodyPr/>
        <a:lstStyle/>
        <a:p>
          <a:endParaRPr lang="en-US" sz="1200">
            <a:latin typeface="Palatino Linotype" panose="02040502050505030304" pitchFamily="18" charset="0"/>
          </a:endParaRPr>
        </a:p>
      </dgm:t>
    </dgm:pt>
    <dgm:pt modelId="{A0151F94-BF14-4175-B581-B37C6768DD08}" type="sibTrans" cxnId="{A2F65031-E11B-4568-982C-DF476F25905E}">
      <dgm:prSet/>
      <dgm:spPr/>
      <dgm:t>
        <a:bodyPr/>
        <a:lstStyle/>
        <a:p>
          <a:endParaRPr lang="en-US" sz="1200">
            <a:latin typeface="Palatino Linotype" panose="02040502050505030304" pitchFamily="18" charset="0"/>
          </a:endParaRPr>
        </a:p>
      </dgm:t>
    </dgm:pt>
    <dgm:pt modelId="{78B43415-4BA6-44EA-9B0F-41B6DCC2E508}">
      <dgm:prSet custT="1"/>
      <dgm:spPr/>
      <dgm:t>
        <a:bodyPr/>
        <a:lstStyle/>
        <a:p>
          <a:pPr rtl="0"/>
          <a:r>
            <a:rPr lang="en-US" sz="1200" b="1" dirty="0" smtClean="0">
              <a:latin typeface="Palatino Linotype" panose="02040502050505030304" pitchFamily="18" charset="0"/>
            </a:rPr>
            <a:t>UNCTAD</a:t>
          </a:r>
          <a:r>
            <a:rPr lang="en-US" sz="1200" dirty="0" smtClean="0">
              <a:latin typeface="Palatino Linotype" panose="02040502050505030304" pitchFamily="18" charset="0"/>
            </a:rPr>
            <a:t> – merger influx in pharma, maritime, digital and airline markets, more gun-jumping mergers. Increased monitoring activities, market studies, relaxation of the failing firm defense. Recommendations were global learning on simplification of filing and review of mergers, assessment of the effectiveness of turnover-based thresholds, regional cooperation, and implementation of exchange programs among jurisdictions for knowledge sharing. </a:t>
          </a:r>
          <a:endParaRPr lang="en-US" sz="1200" dirty="0">
            <a:latin typeface="Palatino Linotype" panose="02040502050505030304" pitchFamily="18" charset="0"/>
          </a:endParaRPr>
        </a:p>
      </dgm:t>
    </dgm:pt>
    <dgm:pt modelId="{7573B32A-6738-4DBE-9855-DBD047375D03}" type="parTrans" cxnId="{48ACB8D1-26C3-4C28-8C6B-E7FEE0B3E6A6}">
      <dgm:prSet/>
      <dgm:spPr/>
      <dgm:t>
        <a:bodyPr/>
        <a:lstStyle/>
        <a:p>
          <a:endParaRPr lang="en-US" sz="1200">
            <a:latin typeface="Palatino Linotype" panose="02040502050505030304" pitchFamily="18" charset="0"/>
          </a:endParaRPr>
        </a:p>
      </dgm:t>
    </dgm:pt>
    <dgm:pt modelId="{9B597CBD-2EAD-4D6B-B6DB-B9A6EDE969FA}" type="sibTrans" cxnId="{48ACB8D1-26C3-4C28-8C6B-E7FEE0B3E6A6}">
      <dgm:prSet/>
      <dgm:spPr/>
      <dgm:t>
        <a:bodyPr/>
        <a:lstStyle/>
        <a:p>
          <a:endParaRPr lang="en-US" sz="1200">
            <a:latin typeface="Palatino Linotype" panose="02040502050505030304" pitchFamily="18" charset="0"/>
          </a:endParaRPr>
        </a:p>
      </dgm:t>
    </dgm:pt>
    <dgm:pt modelId="{5029E52B-3608-43BD-8F6D-02372EA2AF91}" type="pres">
      <dgm:prSet presAssocID="{79E18FB4-6CAA-4AAF-88E0-F89BD964D1AB}" presName="Name0" presStyleCnt="0">
        <dgm:presLayoutVars>
          <dgm:chMax/>
          <dgm:chPref/>
          <dgm:dir/>
        </dgm:presLayoutVars>
      </dgm:prSet>
      <dgm:spPr/>
      <dgm:t>
        <a:bodyPr/>
        <a:lstStyle/>
        <a:p>
          <a:endParaRPr lang="en-US"/>
        </a:p>
      </dgm:t>
    </dgm:pt>
    <dgm:pt modelId="{28B5FAED-4F60-4CDA-8F9E-8403A1653BA9}" type="pres">
      <dgm:prSet presAssocID="{272BE74E-1FA8-45C0-8472-8646290F9A95}" presName="parenttextcomposite" presStyleCnt="0"/>
      <dgm:spPr/>
    </dgm:pt>
    <dgm:pt modelId="{3F28A3D8-7E25-4C5D-9B64-55DE2877BF06}" type="pres">
      <dgm:prSet presAssocID="{272BE74E-1FA8-45C0-8472-8646290F9A95}" presName="parenttext" presStyleLbl="revTx" presStyleIdx="0" presStyleCnt="3">
        <dgm:presLayoutVars>
          <dgm:chMax/>
          <dgm:chPref val="2"/>
          <dgm:bulletEnabled val="1"/>
        </dgm:presLayoutVars>
      </dgm:prSet>
      <dgm:spPr/>
      <dgm:t>
        <a:bodyPr/>
        <a:lstStyle/>
        <a:p>
          <a:endParaRPr lang="en-US"/>
        </a:p>
      </dgm:t>
    </dgm:pt>
    <dgm:pt modelId="{DF88650B-E3D9-4D44-8CEA-F76A55C01C86}" type="pres">
      <dgm:prSet presAssocID="{272BE74E-1FA8-45C0-8472-8646290F9A95}" presName="parallelogramComposite" presStyleCnt="0"/>
      <dgm:spPr/>
    </dgm:pt>
    <dgm:pt modelId="{AA90C401-717D-4864-8D9F-01F824A7D11B}" type="pres">
      <dgm:prSet presAssocID="{272BE74E-1FA8-45C0-8472-8646290F9A95}" presName="parallelogram1" presStyleLbl="alignNode1" presStyleIdx="0" presStyleCnt="21"/>
      <dgm:spPr/>
    </dgm:pt>
    <dgm:pt modelId="{68ACF754-0C24-4254-8727-E880C4A07E7D}" type="pres">
      <dgm:prSet presAssocID="{272BE74E-1FA8-45C0-8472-8646290F9A95}" presName="parallelogram2" presStyleLbl="alignNode1" presStyleIdx="1" presStyleCnt="21"/>
      <dgm:spPr/>
    </dgm:pt>
    <dgm:pt modelId="{5FBC426B-7809-4791-A81D-FEDB2F9FC680}" type="pres">
      <dgm:prSet presAssocID="{272BE74E-1FA8-45C0-8472-8646290F9A95}" presName="parallelogram3" presStyleLbl="alignNode1" presStyleIdx="2" presStyleCnt="21"/>
      <dgm:spPr/>
    </dgm:pt>
    <dgm:pt modelId="{A063D57E-70B6-4D5B-8FA6-E03D20C5FFBD}" type="pres">
      <dgm:prSet presAssocID="{272BE74E-1FA8-45C0-8472-8646290F9A95}" presName="parallelogram4" presStyleLbl="alignNode1" presStyleIdx="3" presStyleCnt="21"/>
      <dgm:spPr/>
    </dgm:pt>
    <dgm:pt modelId="{04435378-DA15-4F72-98A9-8A9854C09E71}" type="pres">
      <dgm:prSet presAssocID="{272BE74E-1FA8-45C0-8472-8646290F9A95}" presName="parallelogram5" presStyleLbl="alignNode1" presStyleIdx="4" presStyleCnt="21"/>
      <dgm:spPr/>
    </dgm:pt>
    <dgm:pt modelId="{229C2812-9EC7-4536-87EF-F8B15E1D2351}" type="pres">
      <dgm:prSet presAssocID="{272BE74E-1FA8-45C0-8472-8646290F9A95}" presName="parallelogram6" presStyleLbl="alignNode1" presStyleIdx="5" presStyleCnt="21"/>
      <dgm:spPr/>
    </dgm:pt>
    <dgm:pt modelId="{4E0913CE-C257-4DC9-AA37-2C7BB9349D2B}" type="pres">
      <dgm:prSet presAssocID="{272BE74E-1FA8-45C0-8472-8646290F9A95}" presName="parallelogram7" presStyleLbl="alignNode1" presStyleIdx="6" presStyleCnt="21"/>
      <dgm:spPr/>
    </dgm:pt>
    <dgm:pt modelId="{03B4CF62-B2E5-424F-81A3-400657BBD590}" type="pres">
      <dgm:prSet presAssocID="{2DEB0EB0-4C87-47F3-8AD9-993515C828D7}" presName="sibTrans" presStyleCnt="0"/>
      <dgm:spPr/>
    </dgm:pt>
    <dgm:pt modelId="{9AB19CB5-836C-4575-8652-5FFE4E303ACB}" type="pres">
      <dgm:prSet presAssocID="{055991A4-9929-42DA-8759-01A6905B0DEC}" presName="parenttextcomposite" presStyleCnt="0"/>
      <dgm:spPr/>
    </dgm:pt>
    <dgm:pt modelId="{8F14A985-A368-4FBD-A24B-AB77167A152E}" type="pres">
      <dgm:prSet presAssocID="{055991A4-9929-42DA-8759-01A6905B0DEC}" presName="parenttext" presStyleLbl="revTx" presStyleIdx="1" presStyleCnt="3">
        <dgm:presLayoutVars>
          <dgm:chMax/>
          <dgm:chPref val="2"/>
          <dgm:bulletEnabled val="1"/>
        </dgm:presLayoutVars>
      </dgm:prSet>
      <dgm:spPr/>
      <dgm:t>
        <a:bodyPr/>
        <a:lstStyle/>
        <a:p>
          <a:endParaRPr lang="en-US"/>
        </a:p>
      </dgm:t>
    </dgm:pt>
    <dgm:pt modelId="{5298FFCB-BAA2-4C37-826F-DFB7026D63F4}" type="pres">
      <dgm:prSet presAssocID="{055991A4-9929-42DA-8759-01A6905B0DEC}" presName="parallelogramComposite" presStyleCnt="0"/>
      <dgm:spPr/>
    </dgm:pt>
    <dgm:pt modelId="{4469682D-D454-4229-9FFF-B78A7F2F30C2}" type="pres">
      <dgm:prSet presAssocID="{055991A4-9929-42DA-8759-01A6905B0DEC}" presName="parallelogram1" presStyleLbl="alignNode1" presStyleIdx="7" presStyleCnt="21"/>
      <dgm:spPr/>
    </dgm:pt>
    <dgm:pt modelId="{6FED3690-C3EE-47D7-A833-FEF8CD8E1AA1}" type="pres">
      <dgm:prSet presAssocID="{055991A4-9929-42DA-8759-01A6905B0DEC}" presName="parallelogram2" presStyleLbl="alignNode1" presStyleIdx="8" presStyleCnt="21"/>
      <dgm:spPr/>
    </dgm:pt>
    <dgm:pt modelId="{0DAF791D-0D3B-41DC-BE86-7A3CF1C4F99F}" type="pres">
      <dgm:prSet presAssocID="{055991A4-9929-42DA-8759-01A6905B0DEC}" presName="parallelogram3" presStyleLbl="alignNode1" presStyleIdx="9" presStyleCnt="21"/>
      <dgm:spPr/>
    </dgm:pt>
    <dgm:pt modelId="{C48E2F6F-0875-4F56-8E33-EA84D7C2BCDD}" type="pres">
      <dgm:prSet presAssocID="{055991A4-9929-42DA-8759-01A6905B0DEC}" presName="parallelogram4" presStyleLbl="alignNode1" presStyleIdx="10" presStyleCnt="21"/>
      <dgm:spPr/>
    </dgm:pt>
    <dgm:pt modelId="{12C66C42-1A70-4DD1-B38B-09D882314CF3}" type="pres">
      <dgm:prSet presAssocID="{055991A4-9929-42DA-8759-01A6905B0DEC}" presName="parallelogram5" presStyleLbl="alignNode1" presStyleIdx="11" presStyleCnt="21"/>
      <dgm:spPr/>
    </dgm:pt>
    <dgm:pt modelId="{CD080CDB-FF2E-472E-BD2C-36730F65A211}" type="pres">
      <dgm:prSet presAssocID="{055991A4-9929-42DA-8759-01A6905B0DEC}" presName="parallelogram6" presStyleLbl="alignNode1" presStyleIdx="12" presStyleCnt="21"/>
      <dgm:spPr/>
    </dgm:pt>
    <dgm:pt modelId="{E16657A2-90E8-46D8-8F74-51F56543238E}" type="pres">
      <dgm:prSet presAssocID="{055991A4-9929-42DA-8759-01A6905B0DEC}" presName="parallelogram7" presStyleLbl="alignNode1" presStyleIdx="13" presStyleCnt="21"/>
      <dgm:spPr/>
    </dgm:pt>
    <dgm:pt modelId="{0BB34F23-5A07-4A92-B8B8-A8710FE2155A}" type="pres">
      <dgm:prSet presAssocID="{A0151F94-BF14-4175-B581-B37C6768DD08}" presName="sibTrans" presStyleCnt="0"/>
      <dgm:spPr/>
    </dgm:pt>
    <dgm:pt modelId="{92C31DE0-6328-4106-A82A-A4F152981E2A}" type="pres">
      <dgm:prSet presAssocID="{78B43415-4BA6-44EA-9B0F-41B6DCC2E508}" presName="parenttextcomposite" presStyleCnt="0"/>
      <dgm:spPr/>
    </dgm:pt>
    <dgm:pt modelId="{92F030CF-83AC-4416-8112-ADD3605EF97E}" type="pres">
      <dgm:prSet presAssocID="{78B43415-4BA6-44EA-9B0F-41B6DCC2E508}" presName="parenttext" presStyleLbl="revTx" presStyleIdx="2" presStyleCnt="3" custLinFactNeighborX="0" custLinFactNeighborY="66351">
        <dgm:presLayoutVars>
          <dgm:chMax/>
          <dgm:chPref val="2"/>
          <dgm:bulletEnabled val="1"/>
        </dgm:presLayoutVars>
      </dgm:prSet>
      <dgm:spPr/>
      <dgm:t>
        <a:bodyPr/>
        <a:lstStyle/>
        <a:p>
          <a:endParaRPr lang="en-US"/>
        </a:p>
      </dgm:t>
    </dgm:pt>
    <dgm:pt modelId="{23C5EEBD-3F12-49AD-B982-4CB0DE5B738E}" type="pres">
      <dgm:prSet presAssocID="{78B43415-4BA6-44EA-9B0F-41B6DCC2E508}" presName="parallelogramComposite" presStyleCnt="0"/>
      <dgm:spPr/>
    </dgm:pt>
    <dgm:pt modelId="{932CB0A8-1EB8-4984-9217-0B406E3067FB}" type="pres">
      <dgm:prSet presAssocID="{78B43415-4BA6-44EA-9B0F-41B6DCC2E508}" presName="parallelogram1" presStyleLbl="alignNode1" presStyleIdx="14" presStyleCnt="21" custLinFactY="100000" custLinFactNeighborX="-11180" custLinFactNeighborY="188083"/>
      <dgm:spPr/>
    </dgm:pt>
    <dgm:pt modelId="{D040258C-2741-44E3-9613-B3A0D85DC194}" type="pres">
      <dgm:prSet presAssocID="{78B43415-4BA6-44EA-9B0F-41B6DCC2E508}" presName="parallelogram2" presStyleLbl="alignNode1" presStyleIdx="15" presStyleCnt="21" custLinFactY="100000" custLinFactNeighborX="-16606" custLinFactNeighborY="188084"/>
      <dgm:spPr/>
    </dgm:pt>
    <dgm:pt modelId="{77A585BB-DFC7-4BCF-B95A-C1CA6FFB1085}" type="pres">
      <dgm:prSet presAssocID="{78B43415-4BA6-44EA-9B0F-41B6DCC2E508}" presName="parallelogram3" presStyleLbl="alignNode1" presStyleIdx="16" presStyleCnt="21" custLinFactY="100000" custLinFactNeighborX="-14309" custLinFactNeighborY="188084"/>
      <dgm:spPr/>
    </dgm:pt>
    <dgm:pt modelId="{E79A5BB2-2B76-4D74-8637-8BDD84123DCE}" type="pres">
      <dgm:prSet presAssocID="{78B43415-4BA6-44EA-9B0F-41B6DCC2E508}" presName="parallelogram4" presStyleLbl="alignNode1" presStyleIdx="17" presStyleCnt="21" custLinFactY="100000" custLinFactNeighborX="-19736" custLinFactNeighborY="188084"/>
      <dgm:spPr/>
    </dgm:pt>
    <dgm:pt modelId="{D979669F-32D0-40D8-BAB9-980917F56E92}" type="pres">
      <dgm:prSet presAssocID="{78B43415-4BA6-44EA-9B0F-41B6DCC2E508}" presName="parallelogram5" presStyleLbl="alignNode1" presStyleIdx="18" presStyleCnt="21" custLinFactY="100000" custLinFactNeighborX="-25162" custLinFactNeighborY="188084"/>
      <dgm:spPr/>
    </dgm:pt>
    <dgm:pt modelId="{2CEB2DC9-809F-43EC-AC48-5B8C87605FAF}" type="pres">
      <dgm:prSet presAssocID="{78B43415-4BA6-44EA-9B0F-41B6DCC2E508}" presName="parallelogram6" presStyleLbl="alignNode1" presStyleIdx="19" presStyleCnt="21" custLinFactY="100000" custLinFactNeighborX="-30589" custLinFactNeighborY="188084"/>
      <dgm:spPr/>
    </dgm:pt>
    <dgm:pt modelId="{9700B6FD-A551-4B58-BAA3-FF228F0DA3A7}" type="pres">
      <dgm:prSet presAssocID="{78B43415-4BA6-44EA-9B0F-41B6DCC2E508}" presName="parallelogram7" presStyleLbl="alignNode1" presStyleIdx="20" presStyleCnt="21" custLinFactY="100000" custLinFactNeighborX="-43739" custLinFactNeighborY="197291"/>
      <dgm:spPr/>
    </dgm:pt>
  </dgm:ptLst>
  <dgm:cxnLst>
    <dgm:cxn modelId="{A2F65031-E11B-4568-982C-DF476F25905E}" srcId="{79E18FB4-6CAA-4AAF-88E0-F89BD964D1AB}" destId="{055991A4-9929-42DA-8759-01A6905B0DEC}" srcOrd="1" destOrd="0" parTransId="{CFBBA00E-B6D1-491A-ACE8-5A1397842607}" sibTransId="{A0151F94-BF14-4175-B581-B37C6768DD08}"/>
    <dgm:cxn modelId="{A2F33005-7259-43AC-8A14-69AF00FEF9BD}" type="presOf" srcId="{272BE74E-1FA8-45C0-8472-8646290F9A95}" destId="{3F28A3D8-7E25-4C5D-9B64-55DE2877BF06}" srcOrd="0" destOrd="0" presId="urn:microsoft.com/office/officeart/2008/layout/VerticalAccentList"/>
    <dgm:cxn modelId="{48ACB8D1-26C3-4C28-8C6B-E7FEE0B3E6A6}" srcId="{79E18FB4-6CAA-4AAF-88E0-F89BD964D1AB}" destId="{78B43415-4BA6-44EA-9B0F-41B6DCC2E508}" srcOrd="2" destOrd="0" parTransId="{7573B32A-6738-4DBE-9855-DBD047375D03}" sibTransId="{9B597CBD-2EAD-4D6B-B6DB-B9A6EDE969FA}"/>
    <dgm:cxn modelId="{BBA2D111-E5AC-4FE6-9397-FC7B24156BD3}" type="presOf" srcId="{055991A4-9929-42DA-8759-01A6905B0DEC}" destId="{8F14A985-A368-4FBD-A24B-AB77167A152E}" srcOrd="0" destOrd="0" presId="urn:microsoft.com/office/officeart/2008/layout/VerticalAccentList"/>
    <dgm:cxn modelId="{3BE35C51-F989-4E3C-A60B-9FC3C248B6DF}" srcId="{79E18FB4-6CAA-4AAF-88E0-F89BD964D1AB}" destId="{272BE74E-1FA8-45C0-8472-8646290F9A95}" srcOrd="0" destOrd="0" parTransId="{C14C5967-6D4B-4B98-BAE9-0D3562E98171}" sibTransId="{2DEB0EB0-4C87-47F3-8AD9-993515C828D7}"/>
    <dgm:cxn modelId="{01784315-27ED-4055-B513-89240A16672E}" type="presOf" srcId="{78B43415-4BA6-44EA-9B0F-41B6DCC2E508}" destId="{92F030CF-83AC-4416-8112-ADD3605EF97E}" srcOrd="0" destOrd="0" presId="urn:microsoft.com/office/officeart/2008/layout/VerticalAccentList"/>
    <dgm:cxn modelId="{CADB4510-B442-49AA-83E0-23DE343DDAF1}" type="presOf" srcId="{79E18FB4-6CAA-4AAF-88E0-F89BD964D1AB}" destId="{5029E52B-3608-43BD-8F6D-02372EA2AF91}" srcOrd="0" destOrd="0" presId="urn:microsoft.com/office/officeart/2008/layout/VerticalAccentList"/>
    <dgm:cxn modelId="{DB7A10D4-B136-4E38-A804-5C0A22A557FF}" type="presParOf" srcId="{5029E52B-3608-43BD-8F6D-02372EA2AF91}" destId="{28B5FAED-4F60-4CDA-8F9E-8403A1653BA9}" srcOrd="0" destOrd="0" presId="urn:microsoft.com/office/officeart/2008/layout/VerticalAccentList"/>
    <dgm:cxn modelId="{7561AD5C-144C-4E41-9B83-DAA31188F2D0}" type="presParOf" srcId="{28B5FAED-4F60-4CDA-8F9E-8403A1653BA9}" destId="{3F28A3D8-7E25-4C5D-9B64-55DE2877BF06}" srcOrd="0" destOrd="0" presId="urn:microsoft.com/office/officeart/2008/layout/VerticalAccentList"/>
    <dgm:cxn modelId="{642BFD99-9943-44B2-85D4-6E6DEBED577F}" type="presParOf" srcId="{5029E52B-3608-43BD-8F6D-02372EA2AF91}" destId="{DF88650B-E3D9-4D44-8CEA-F76A55C01C86}" srcOrd="1" destOrd="0" presId="urn:microsoft.com/office/officeart/2008/layout/VerticalAccentList"/>
    <dgm:cxn modelId="{BAEB0D58-9B7E-4E8B-9650-8E5131976F5E}" type="presParOf" srcId="{DF88650B-E3D9-4D44-8CEA-F76A55C01C86}" destId="{AA90C401-717D-4864-8D9F-01F824A7D11B}" srcOrd="0" destOrd="0" presId="urn:microsoft.com/office/officeart/2008/layout/VerticalAccentList"/>
    <dgm:cxn modelId="{54A3B7EE-0AC9-417D-AED4-3D3815C3E599}" type="presParOf" srcId="{DF88650B-E3D9-4D44-8CEA-F76A55C01C86}" destId="{68ACF754-0C24-4254-8727-E880C4A07E7D}" srcOrd="1" destOrd="0" presId="urn:microsoft.com/office/officeart/2008/layout/VerticalAccentList"/>
    <dgm:cxn modelId="{F4185415-0FE2-4164-9621-51E6394F117E}" type="presParOf" srcId="{DF88650B-E3D9-4D44-8CEA-F76A55C01C86}" destId="{5FBC426B-7809-4791-A81D-FEDB2F9FC680}" srcOrd="2" destOrd="0" presId="urn:microsoft.com/office/officeart/2008/layout/VerticalAccentList"/>
    <dgm:cxn modelId="{ADA94AB0-1435-4E22-9031-8D99EFE66EFA}" type="presParOf" srcId="{DF88650B-E3D9-4D44-8CEA-F76A55C01C86}" destId="{A063D57E-70B6-4D5B-8FA6-E03D20C5FFBD}" srcOrd="3" destOrd="0" presId="urn:microsoft.com/office/officeart/2008/layout/VerticalAccentList"/>
    <dgm:cxn modelId="{E9E2EA15-817D-4BD2-8D67-DB31306487C7}" type="presParOf" srcId="{DF88650B-E3D9-4D44-8CEA-F76A55C01C86}" destId="{04435378-DA15-4F72-98A9-8A9854C09E71}" srcOrd="4" destOrd="0" presId="urn:microsoft.com/office/officeart/2008/layout/VerticalAccentList"/>
    <dgm:cxn modelId="{361CB8DB-6A48-454B-A55F-80C8BB7A3421}" type="presParOf" srcId="{DF88650B-E3D9-4D44-8CEA-F76A55C01C86}" destId="{229C2812-9EC7-4536-87EF-F8B15E1D2351}" srcOrd="5" destOrd="0" presId="urn:microsoft.com/office/officeart/2008/layout/VerticalAccentList"/>
    <dgm:cxn modelId="{894C31B6-D0F7-4171-A2F9-9CA548A59608}" type="presParOf" srcId="{DF88650B-E3D9-4D44-8CEA-F76A55C01C86}" destId="{4E0913CE-C257-4DC9-AA37-2C7BB9349D2B}" srcOrd="6" destOrd="0" presId="urn:microsoft.com/office/officeart/2008/layout/VerticalAccentList"/>
    <dgm:cxn modelId="{203CC685-6733-4783-A135-EFFDF1D916B5}" type="presParOf" srcId="{5029E52B-3608-43BD-8F6D-02372EA2AF91}" destId="{03B4CF62-B2E5-424F-81A3-400657BBD590}" srcOrd="2" destOrd="0" presId="urn:microsoft.com/office/officeart/2008/layout/VerticalAccentList"/>
    <dgm:cxn modelId="{E22AE30E-999C-4009-AFF9-D90D60AF01E9}" type="presParOf" srcId="{5029E52B-3608-43BD-8F6D-02372EA2AF91}" destId="{9AB19CB5-836C-4575-8652-5FFE4E303ACB}" srcOrd="3" destOrd="0" presId="urn:microsoft.com/office/officeart/2008/layout/VerticalAccentList"/>
    <dgm:cxn modelId="{9E1AFC81-6528-4908-B9BF-E22EE92FC99C}" type="presParOf" srcId="{9AB19CB5-836C-4575-8652-5FFE4E303ACB}" destId="{8F14A985-A368-4FBD-A24B-AB77167A152E}" srcOrd="0" destOrd="0" presId="urn:microsoft.com/office/officeart/2008/layout/VerticalAccentList"/>
    <dgm:cxn modelId="{7C71FDA8-E622-4AB4-BE6B-6243423E2B82}" type="presParOf" srcId="{5029E52B-3608-43BD-8F6D-02372EA2AF91}" destId="{5298FFCB-BAA2-4C37-826F-DFB7026D63F4}" srcOrd="4" destOrd="0" presId="urn:microsoft.com/office/officeart/2008/layout/VerticalAccentList"/>
    <dgm:cxn modelId="{B64463B2-3BFF-4FA3-BF58-904DA95174A6}" type="presParOf" srcId="{5298FFCB-BAA2-4C37-826F-DFB7026D63F4}" destId="{4469682D-D454-4229-9FFF-B78A7F2F30C2}" srcOrd="0" destOrd="0" presId="urn:microsoft.com/office/officeart/2008/layout/VerticalAccentList"/>
    <dgm:cxn modelId="{387056C5-7785-4FAD-B9E7-434AAEBA5DFD}" type="presParOf" srcId="{5298FFCB-BAA2-4C37-826F-DFB7026D63F4}" destId="{6FED3690-C3EE-47D7-A833-FEF8CD8E1AA1}" srcOrd="1" destOrd="0" presId="urn:microsoft.com/office/officeart/2008/layout/VerticalAccentList"/>
    <dgm:cxn modelId="{B514CA26-3F39-4641-9245-65E2A6734D9F}" type="presParOf" srcId="{5298FFCB-BAA2-4C37-826F-DFB7026D63F4}" destId="{0DAF791D-0D3B-41DC-BE86-7A3CF1C4F99F}" srcOrd="2" destOrd="0" presId="urn:microsoft.com/office/officeart/2008/layout/VerticalAccentList"/>
    <dgm:cxn modelId="{3E875145-F136-4D97-8DDA-BE445E1C1B41}" type="presParOf" srcId="{5298FFCB-BAA2-4C37-826F-DFB7026D63F4}" destId="{C48E2F6F-0875-4F56-8E33-EA84D7C2BCDD}" srcOrd="3" destOrd="0" presId="urn:microsoft.com/office/officeart/2008/layout/VerticalAccentList"/>
    <dgm:cxn modelId="{7815245F-6F87-4442-8C24-537715049D7B}" type="presParOf" srcId="{5298FFCB-BAA2-4C37-826F-DFB7026D63F4}" destId="{12C66C42-1A70-4DD1-B38B-09D882314CF3}" srcOrd="4" destOrd="0" presId="urn:microsoft.com/office/officeart/2008/layout/VerticalAccentList"/>
    <dgm:cxn modelId="{565CF9C8-6F55-4059-9BB7-9A4E867AFF9A}" type="presParOf" srcId="{5298FFCB-BAA2-4C37-826F-DFB7026D63F4}" destId="{CD080CDB-FF2E-472E-BD2C-36730F65A211}" srcOrd="5" destOrd="0" presId="urn:microsoft.com/office/officeart/2008/layout/VerticalAccentList"/>
    <dgm:cxn modelId="{1DE04500-FE3A-4BDD-AA5F-8522A303F0E1}" type="presParOf" srcId="{5298FFCB-BAA2-4C37-826F-DFB7026D63F4}" destId="{E16657A2-90E8-46D8-8F74-51F56543238E}" srcOrd="6" destOrd="0" presId="urn:microsoft.com/office/officeart/2008/layout/VerticalAccentList"/>
    <dgm:cxn modelId="{4623D1EE-BD96-42BE-9334-069A8666C0A1}" type="presParOf" srcId="{5029E52B-3608-43BD-8F6D-02372EA2AF91}" destId="{0BB34F23-5A07-4A92-B8B8-A8710FE2155A}" srcOrd="5" destOrd="0" presId="urn:microsoft.com/office/officeart/2008/layout/VerticalAccentList"/>
    <dgm:cxn modelId="{850C540F-7634-41BC-927D-4F838F9BCD86}" type="presParOf" srcId="{5029E52B-3608-43BD-8F6D-02372EA2AF91}" destId="{92C31DE0-6328-4106-A82A-A4F152981E2A}" srcOrd="6" destOrd="0" presId="urn:microsoft.com/office/officeart/2008/layout/VerticalAccentList"/>
    <dgm:cxn modelId="{9CE22774-AC2D-4338-8322-93F5F13AAFE2}" type="presParOf" srcId="{92C31DE0-6328-4106-A82A-A4F152981E2A}" destId="{92F030CF-83AC-4416-8112-ADD3605EF97E}" srcOrd="0" destOrd="0" presId="urn:microsoft.com/office/officeart/2008/layout/VerticalAccentList"/>
    <dgm:cxn modelId="{C8BA0614-12D2-412C-8C89-E044552083AC}" type="presParOf" srcId="{5029E52B-3608-43BD-8F6D-02372EA2AF91}" destId="{23C5EEBD-3F12-49AD-B982-4CB0DE5B738E}" srcOrd="7" destOrd="0" presId="urn:microsoft.com/office/officeart/2008/layout/VerticalAccentList"/>
    <dgm:cxn modelId="{7B390E64-F39C-4ADC-8459-D977FE36BDF7}" type="presParOf" srcId="{23C5EEBD-3F12-49AD-B982-4CB0DE5B738E}" destId="{932CB0A8-1EB8-4984-9217-0B406E3067FB}" srcOrd="0" destOrd="0" presId="urn:microsoft.com/office/officeart/2008/layout/VerticalAccentList"/>
    <dgm:cxn modelId="{9B9164A6-7762-4416-9469-BBB407C0B2E4}" type="presParOf" srcId="{23C5EEBD-3F12-49AD-B982-4CB0DE5B738E}" destId="{D040258C-2741-44E3-9613-B3A0D85DC194}" srcOrd="1" destOrd="0" presId="urn:microsoft.com/office/officeart/2008/layout/VerticalAccentList"/>
    <dgm:cxn modelId="{B88B91F5-EA72-4102-97B0-EA3CA9744F1A}" type="presParOf" srcId="{23C5EEBD-3F12-49AD-B982-4CB0DE5B738E}" destId="{77A585BB-DFC7-4BCF-B95A-C1CA6FFB1085}" srcOrd="2" destOrd="0" presId="urn:microsoft.com/office/officeart/2008/layout/VerticalAccentList"/>
    <dgm:cxn modelId="{83EA3E1B-EAA2-47F1-8460-600A0AABFE8E}" type="presParOf" srcId="{23C5EEBD-3F12-49AD-B982-4CB0DE5B738E}" destId="{E79A5BB2-2B76-4D74-8637-8BDD84123DCE}" srcOrd="3" destOrd="0" presId="urn:microsoft.com/office/officeart/2008/layout/VerticalAccentList"/>
    <dgm:cxn modelId="{1BC4F4C1-A169-4311-B0E0-AE7DB26FF58C}" type="presParOf" srcId="{23C5EEBD-3F12-49AD-B982-4CB0DE5B738E}" destId="{D979669F-32D0-40D8-BAB9-980917F56E92}" srcOrd="4" destOrd="0" presId="urn:microsoft.com/office/officeart/2008/layout/VerticalAccentList"/>
    <dgm:cxn modelId="{801020C2-2ED7-4342-B08C-7D1029C1BD3D}" type="presParOf" srcId="{23C5EEBD-3F12-49AD-B982-4CB0DE5B738E}" destId="{2CEB2DC9-809F-43EC-AC48-5B8C87605FAF}" srcOrd="5" destOrd="0" presId="urn:microsoft.com/office/officeart/2008/layout/VerticalAccentList"/>
    <dgm:cxn modelId="{497BA4E7-5758-4181-B899-7EC15E231FEC}" type="presParOf" srcId="{23C5EEBD-3F12-49AD-B982-4CB0DE5B738E}" destId="{9700B6FD-A551-4B58-BAA3-FF228F0DA3A7}"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D3EDF-CC5F-4A3C-AF5E-AAE5A7728ABC}">
      <dsp:nvSpPr>
        <dsp:cNvPr id="0" name=""/>
        <dsp:cNvSpPr/>
      </dsp:nvSpPr>
      <dsp:spPr>
        <a:xfrm>
          <a:off x="2291" y="328970"/>
          <a:ext cx="1378148" cy="551259"/>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UK(CMA)</a:t>
          </a:r>
          <a:endParaRPr lang="en-US" sz="1400" kern="1200" dirty="0">
            <a:latin typeface="Palatino Linotype" panose="02040502050505030304" pitchFamily="18" charset="0"/>
          </a:endParaRPr>
        </a:p>
      </dsp:txBody>
      <dsp:txXfrm>
        <a:off x="2291" y="328970"/>
        <a:ext cx="1378148" cy="551259"/>
      </dsp:txXfrm>
    </dsp:sp>
    <dsp:sp modelId="{BBDE5219-A132-4493-BF26-2AFB63EA26B1}">
      <dsp:nvSpPr>
        <dsp:cNvPr id="0" name=""/>
        <dsp:cNvSpPr/>
      </dsp:nvSpPr>
      <dsp:spPr>
        <a:xfrm>
          <a:off x="2291" y="880229"/>
          <a:ext cx="1378148" cy="285480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Share of Supply test</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Material Influence test</a:t>
          </a:r>
          <a:endParaRPr lang="en-US" sz="1400" kern="1200" dirty="0">
            <a:latin typeface="Palatino Linotype" panose="02040502050505030304" pitchFamily="18" charset="0"/>
          </a:endParaRPr>
        </a:p>
      </dsp:txBody>
      <dsp:txXfrm>
        <a:off x="2291" y="880229"/>
        <a:ext cx="1378148" cy="2854800"/>
      </dsp:txXfrm>
    </dsp:sp>
    <dsp:sp modelId="{D88954F0-9F24-42E7-BEBF-91AF48A640C1}">
      <dsp:nvSpPr>
        <dsp:cNvPr id="0" name=""/>
        <dsp:cNvSpPr/>
      </dsp:nvSpPr>
      <dsp:spPr>
        <a:xfrm>
          <a:off x="1573381" y="328970"/>
          <a:ext cx="1378148" cy="551259"/>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France</a:t>
          </a:r>
          <a:endParaRPr lang="en-US" sz="1400" kern="1200" dirty="0">
            <a:latin typeface="Palatino Linotype" panose="02040502050505030304" pitchFamily="18" charset="0"/>
          </a:endParaRPr>
        </a:p>
      </dsp:txBody>
      <dsp:txXfrm>
        <a:off x="1573381" y="328970"/>
        <a:ext cx="1378148" cy="551259"/>
      </dsp:txXfrm>
    </dsp:sp>
    <dsp:sp modelId="{805C498F-ACD3-454A-9100-EAF533274428}">
      <dsp:nvSpPr>
        <dsp:cNvPr id="0" name=""/>
        <dsp:cNvSpPr/>
      </dsp:nvSpPr>
      <dsp:spPr>
        <a:xfrm>
          <a:off x="1573381" y="880229"/>
          <a:ext cx="1378148" cy="285480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Retail Sector thresholds</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EU Referrals</a:t>
          </a:r>
          <a:endParaRPr lang="en-US" sz="1400" kern="1200" dirty="0">
            <a:latin typeface="Palatino Linotype" panose="02040502050505030304" pitchFamily="18" charset="0"/>
          </a:endParaRPr>
        </a:p>
      </dsp:txBody>
      <dsp:txXfrm>
        <a:off x="1573381" y="880229"/>
        <a:ext cx="1378148" cy="2854800"/>
      </dsp:txXfrm>
    </dsp:sp>
    <dsp:sp modelId="{C9B46C5E-3D43-4991-B9B3-21A904B76E36}">
      <dsp:nvSpPr>
        <dsp:cNvPr id="0" name=""/>
        <dsp:cNvSpPr/>
      </dsp:nvSpPr>
      <dsp:spPr>
        <a:xfrm>
          <a:off x="3144470" y="328970"/>
          <a:ext cx="1378148" cy="551259"/>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Austria</a:t>
          </a:r>
          <a:endParaRPr lang="en-US" sz="1400" kern="1200" dirty="0">
            <a:latin typeface="Palatino Linotype" panose="02040502050505030304" pitchFamily="18" charset="0"/>
          </a:endParaRPr>
        </a:p>
      </dsp:txBody>
      <dsp:txXfrm>
        <a:off x="3144470" y="328970"/>
        <a:ext cx="1378148" cy="551259"/>
      </dsp:txXfrm>
    </dsp:sp>
    <dsp:sp modelId="{B33D9261-A0A5-481C-B0BF-365B81B745AA}">
      <dsp:nvSpPr>
        <dsp:cNvPr id="0" name=""/>
        <dsp:cNvSpPr/>
      </dsp:nvSpPr>
      <dsp:spPr>
        <a:xfrm>
          <a:off x="3144470" y="880229"/>
          <a:ext cx="1378148" cy="285480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Transaction value test</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Domestic threshold test</a:t>
          </a:r>
          <a:endParaRPr lang="en-US" sz="1400" kern="1200" dirty="0">
            <a:latin typeface="Palatino Linotype" panose="02040502050505030304" pitchFamily="18" charset="0"/>
          </a:endParaRPr>
        </a:p>
      </dsp:txBody>
      <dsp:txXfrm>
        <a:off x="3144470" y="880229"/>
        <a:ext cx="1378148" cy="2854800"/>
      </dsp:txXfrm>
    </dsp:sp>
    <dsp:sp modelId="{25035977-C182-42C1-BAE2-B4C5843FE25B}">
      <dsp:nvSpPr>
        <dsp:cNvPr id="0" name=""/>
        <dsp:cNvSpPr/>
      </dsp:nvSpPr>
      <dsp:spPr>
        <a:xfrm>
          <a:off x="4715559" y="328970"/>
          <a:ext cx="1378148" cy="551259"/>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Albania</a:t>
          </a:r>
          <a:endParaRPr lang="en-US" sz="1400" kern="1200" dirty="0">
            <a:latin typeface="Palatino Linotype" panose="02040502050505030304" pitchFamily="18" charset="0"/>
          </a:endParaRPr>
        </a:p>
      </dsp:txBody>
      <dsp:txXfrm>
        <a:off x="4715559" y="328970"/>
        <a:ext cx="1378148" cy="551259"/>
      </dsp:txXfrm>
    </dsp:sp>
    <dsp:sp modelId="{D4854DCF-81C5-4834-BBDE-9ADB843B11AA}">
      <dsp:nvSpPr>
        <dsp:cNvPr id="0" name=""/>
        <dsp:cNvSpPr/>
      </dsp:nvSpPr>
      <dsp:spPr>
        <a:xfrm>
          <a:off x="4715559" y="880229"/>
          <a:ext cx="1378148" cy="285480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Global turnover thresholds</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Domestic turnover thresholds</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endParaRPr lang="en-US" sz="1400" kern="1200" dirty="0">
            <a:latin typeface="Palatino Linotype" panose="02040502050505030304" pitchFamily="18" charset="0"/>
          </a:endParaRPr>
        </a:p>
      </dsp:txBody>
      <dsp:txXfrm>
        <a:off x="4715559" y="880229"/>
        <a:ext cx="1378148" cy="28548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0382A6-90B4-4B6C-95D9-065FB71D12D7}">
      <dsp:nvSpPr>
        <dsp:cNvPr id="0" name=""/>
        <dsp:cNvSpPr/>
      </dsp:nvSpPr>
      <dsp:spPr>
        <a:xfrm>
          <a:off x="0" y="13794"/>
          <a:ext cx="8229600" cy="78624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n-US" sz="1400" b="1" kern="1200" smtClean="0">
              <a:latin typeface="Palatino Linotype" panose="02040502050505030304" pitchFamily="18" charset="0"/>
            </a:rPr>
            <a:t>Merger Notification Form (MNF)</a:t>
          </a:r>
          <a:endParaRPr lang="en-US" sz="1400" kern="1200">
            <a:latin typeface="Palatino Linotype" panose="02040502050505030304" pitchFamily="18" charset="0"/>
          </a:endParaRPr>
        </a:p>
      </dsp:txBody>
      <dsp:txXfrm>
        <a:off x="38381" y="52175"/>
        <a:ext cx="8152838" cy="709478"/>
      </dsp:txXfrm>
    </dsp:sp>
    <dsp:sp modelId="{1BDE3D7D-FFFF-4EF5-9750-7FA1805C4BC7}">
      <dsp:nvSpPr>
        <dsp:cNvPr id="0" name=""/>
        <dsp:cNvSpPr/>
      </dsp:nvSpPr>
      <dsp:spPr>
        <a:xfrm>
          <a:off x="0" y="800034"/>
          <a:ext cx="8229600" cy="1217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en-US" sz="1400" kern="1200" dirty="0" smtClean="0">
              <a:latin typeface="Palatino Linotype" panose="02040502050505030304" pitchFamily="18" charset="0"/>
            </a:rPr>
            <a:t>MNF to capture more information relevant for digital mergers assessment.</a:t>
          </a:r>
          <a:endParaRPr lang="en-US" sz="1400" kern="1200" dirty="0">
            <a:latin typeface="Palatino Linotype" panose="02040502050505030304" pitchFamily="18" charset="0"/>
          </a:endParaRPr>
        </a:p>
        <a:p>
          <a:pPr marL="228600" lvl="2" indent="-114300" algn="l" defTabSz="622300" rtl="0">
            <a:lnSpc>
              <a:spcPct val="90000"/>
            </a:lnSpc>
            <a:spcBef>
              <a:spcPct val="0"/>
            </a:spcBef>
            <a:spcAft>
              <a:spcPct val="20000"/>
            </a:spcAft>
            <a:buChar char="••"/>
          </a:pPr>
          <a:r>
            <a:rPr lang="en-US" sz="1400" kern="1200" dirty="0" smtClean="0">
              <a:latin typeface="Palatino Linotype" panose="02040502050505030304" pitchFamily="18" charset="0"/>
            </a:rPr>
            <a:t>MNF to establish if the application has been filed in another jurisdiction so that inter-jurisdiction cooperation can be spearheaded</a:t>
          </a:r>
          <a:endParaRPr lang="en-US" sz="1400" kern="1200" dirty="0">
            <a:latin typeface="Palatino Linotype" panose="02040502050505030304" pitchFamily="18" charset="0"/>
          </a:endParaRPr>
        </a:p>
        <a:p>
          <a:pPr marL="228600" lvl="2" indent="-114300" algn="l" defTabSz="622300" rtl="0">
            <a:lnSpc>
              <a:spcPct val="90000"/>
            </a:lnSpc>
            <a:spcBef>
              <a:spcPct val="0"/>
            </a:spcBef>
            <a:spcAft>
              <a:spcPct val="20000"/>
            </a:spcAft>
            <a:buChar char="••"/>
          </a:pPr>
          <a:r>
            <a:rPr lang="en-US" sz="1400" kern="1200" dirty="0" smtClean="0">
              <a:latin typeface="Palatino Linotype" panose="02040502050505030304" pitchFamily="18" charset="0"/>
            </a:rPr>
            <a:t>Through the ICN merger working group, collect experience from other jurisdictions simplifying their merger notification forms &amp; sample their MNF where appropriate.</a:t>
          </a:r>
          <a:endParaRPr lang="en-US" sz="1400" kern="1200" dirty="0">
            <a:latin typeface="Palatino Linotype" panose="02040502050505030304" pitchFamily="18" charset="0"/>
          </a:endParaRPr>
        </a:p>
      </dsp:txBody>
      <dsp:txXfrm>
        <a:off x="0" y="800034"/>
        <a:ext cx="8229600" cy="1217160"/>
      </dsp:txXfrm>
    </dsp:sp>
    <dsp:sp modelId="{56841B6E-5EC4-483D-92D7-71F39179659C}">
      <dsp:nvSpPr>
        <dsp:cNvPr id="0" name=""/>
        <dsp:cNvSpPr/>
      </dsp:nvSpPr>
      <dsp:spPr>
        <a:xfrm>
          <a:off x="0" y="2017195"/>
          <a:ext cx="8229600" cy="78624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n-US" sz="1400" b="1" kern="1200" smtClean="0">
              <a:latin typeface="Palatino Linotype" panose="02040502050505030304" pitchFamily="18" charset="0"/>
            </a:rPr>
            <a:t>Merger Threshold Guidelines</a:t>
          </a:r>
          <a:endParaRPr lang="en-US" sz="1400" kern="1200">
            <a:latin typeface="Palatino Linotype" panose="02040502050505030304" pitchFamily="18" charset="0"/>
          </a:endParaRPr>
        </a:p>
      </dsp:txBody>
      <dsp:txXfrm>
        <a:off x="38381" y="2055576"/>
        <a:ext cx="8152838" cy="709478"/>
      </dsp:txXfrm>
    </dsp:sp>
    <dsp:sp modelId="{F8DEBA1F-BF30-4364-87BA-978E83DAE804}">
      <dsp:nvSpPr>
        <dsp:cNvPr id="0" name=""/>
        <dsp:cNvSpPr/>
      </dsp:nvSpPr>
      <dsp:spPr>
        <a:xfrm>
          <a:off x="0" y="2803435"/>
          <a:ext cx="8229600" cy="2086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17780" rIns="99568" bIns="17780" numCol="1" spcCol="1270" anchor="t" anchorCtr="0">
          <a:noAutofit/>
        </a:bodyPr>
        <a:lstStyle/>
        <a:p>
          <a:pPr marL="114300" lvl="1" indent="-114300" algn="l" defTabSz="622300" rtl="0">
            <a:lnSpc>
              <a:spcPct val="90000"/>
            </a:lnSpc>
            <a:spcBef>
              <a:spcPct val="0"/>
            </a:spcBef>
            <a:spcAft>
              <a:spcPct val="20000"/>
            </a:spcAft>
            <a:buChar char="••"/>
          </a:pPr>
          <a:r>
            <a:rPr lang="en-US" sz="1400" kern="1200" dirty="0" smtClean="0">
              <a:latin typeface="Palatino Linotype" panose="02040502050505030304" pitchFamily="18" charset="0"/>
            </a:rPr>
            <a:t>Conduct sector studies on the impact of turnover/asset based thresholds in different sectors and consider introduction of sectorial thresholds</a:t>
          </a:r>
          <a:endParaRPr lang="en-US" sz="1400" kern="1200" dirty="0">
            <a:latin typeface="Palatino Linotype" panose="02040502050505030304" pitchFamily="18" charset="0"/>
          </a:endParaRPr>
        </a:p>
        <a:p>
          <a:pPr marL="114300" lvl="1" indent="-114300" algn="l" defTabSz="622300" rtl="0">
            <a:lnSpc>
              <a:spcPct val="90000"/>
            </a:lnSpc>
            <a:spcBef>
              <a:spcPct val="0"/>
            </a:spcBef>
            <a:spcAft>
              <a:spcPct val="20000"/>
            </a:spcAft>
            <a:buChar char="••"/>
          </a:pPr>
          <a:r>
            <a:rPr lang="en-US" sz="1400" kern="1200" dirty="0" smtClean="0">
              <a:latin typeface="Palatino Linotype" panose="02040502050505030304" pitchFamily="18" charset="0"/>
            </a:rPr>
            <a:t>Further research on the effectiveness of size-of-transaction/transaction-value-test, share-of-supply-test, global-turnover-based thresholds</a:t>
          </a:r>
          <a:endParaRPr lang="en-US" sz="1400" kern="1200" dirty="0">
            <a:latin typeface="Palatino Linotype" panose="02040502050505030304" pitchFamily="18" charset="0"/>
          </a:endParaRPr>
        </a:p>
        <a:p>
          <a:pPr marL="114300" lvl="1" indent="-114300" algn="l" defTabSz="622300" rtl="0">
            <a:lnSpc>
              <a:spcPct val="90000"/>
            </a:lnSpc>
            <a:spcBef>
              <a:spcPct val="0"/>
            </a:spcBef>
            <a:spcAft>
              <a:spcPct val="20000"/>
            </a:spcAft>
            <a:buChar char="••"/>
          </a:pPr>
          <a:r>
            <a:rPr lang="en-US" sz="1400" kern="1200" dirty="0" smtClean="0">
              <a:latin typeface="Palatino Linotype" panose="02040502050505030304" pitchFamily="18" charset="0"/>
            </a:rPr>
            <a:t>Introduce market-share-threshold-tests to prevent gun-jumping by capturing excluded mergers not-requiring notification but are likely to give rise to competition concerns. Additionally, this can also capture digital transactions whose market-value is not necessarily on the revenue but rather on other factors such as the number of subscribers, big data, etc., where such factors promote a higher competitive edge and hence more market shares.</a:t>
          </a:r>
          <a:endParaRPr lang="en-US" sz="1400" kern="1200" dirty="0">
            <a:latin typeface="Palatino Linotype" panose="02040502050505030304" pitchFamily="18" charset="0"/>
          </a:endParaRPr>
        </a:p>
      </dsp:txBody>
      <dsp:txXfrm>
        <a:off x="0" y="2803435"/>
        <a:ext cx="8229600" cy="2086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4EDF72-A6D3-4DBE-BDCA-6EEE81EF8293}">
      <dsp:nvSpPr>
        <dsp:cNvPr id="0" name=""/>
        <dsp:cNvSpPr/>
      </dsp:nvSpPr>
      <dsp:spPr>
        <a:xfrm rot="5400000">
          <a:off x="4737865" y="-1760304"/>
          <a:ext cx="1198364" cy="502310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Veto Rights</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err="1" smtClean="0">
              <a:latin typeface="Palatino Linotype" panose="02040502050505030304" pitchFamily="18" charset="0"/>
            </a:rPr>
            <a:t>Defacto</a:t>
          </a:r>
          <a:r>
            <a:rPr lang="en-US" sz="1400" kern="1200" dirty="0" smtClean="0">
              <a:latin typeface="Palatino Linotype" panose="02040502050505030304" pitchFamily="18" charset="0"/>
            </a:rPr>
            <a:t> Control</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Common shareholding(TKR Case)</a:t>
          </a:r>
          <a:endParaRPr lang="en-US" sz="1400" kern="1200" dirty="0">
            <a:latin typeface="Palatino Linotype" panose="02040502050505030304" pitchFamily="18" charset="0"/>
          </a:endParaRPr>
        </a:p>
      </dsp:txBody>
      <dsp:txXfrm rot="-5400000">
        <a:off x="2825496" y="210564"/>
        <a:ext cx="4964605" cy="1081366"/>
      </dsp:txXfrm>
    </dsp:sp>
    <dsp:sp modelId="{214AB423-9FEB-4E89-A676-B1A1CB5D6AFE}">
      <dsp:nvSpPr>
        <dsp:cNvPr id="0" name=""/>
        <dsp:cNvSpPr/>
      </dsp:nvSpPr>
      <dsp:spPr>
        <a:xfrm>
          <a:off x="0" y="2269"/>
          <a:ext cx="2825496" cy="149795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EU/France</a:t>
          </a:r>
          <a:endParaRPr lang="en-US" sz="1400" kern="1200" dirty="0">
            <a:latin typeface="Palatino Linotype" panose="02040502050505030304" pitchFamily="18" charset="0"/>
          </a:endParaRPr>
        </a:p>
      </dsp:txBody>
      <dsp:txXfrm>
        <a:off x="73124" y="75393"/>
        <a:ext cx="2679248" cy="1351707"/>
      </dsp:txXfrm>
    </dsp:sp>
    <dsp:sp modelId="{8317FEC1-FCF1-427F-9D28-89E385089756}">
      <dsp:nvSpPr>
        <dsp:cNvPr id="0" name=""/>
        <dsp:cNvSpPr/>
      </dsp:nvSpPr>
      <dsp:spPr>
        <a:xfrm rot="5400000">
          <a:off x="4737865" y="-187451"/>
          <a:ext cx="1198364" cy="502310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Percentage shareholding &amp; board sitting</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err="1" smtClean="0">
              <a:latin typeface="Palatino Linotype" panose="02040502050505030304" pitchFamily="18" charset="0"/>
            </a:rPr>
            <a:t>Defacto</a:t>
          </a:r>
          <a:r>
            <a:rPr lang="en-US" sz="1400" kern="1200" dirty="0" smtClean="0">
              <a:latin typeface="Palatino Linotype" panose="02040502050505030304" pitchFamily="18" charset="0"/>
            </a:rPr>
            <a:t> control (target’s policies) Amazon &amp; </a:t>
          </a:r>
          <a:r>
            <a:rPr lang="en-US" sz="1400" kern="1200" dirty="0" err="1" smtClean="0">
              <a:latin typeface="Palatino Linotype" panose="02040502050505030304" pitchFamily="18" charset="0"/>
            </a:rPr>
            <a:t>Deliveroo</a:t>
          </a:r>
          <a:r>
            <a:rPr lang="en-US" sz="1400" kern="1200" dirty="0" smtClean="0">
              <a:latin typeface="Palatino Linotype" panose="02040502050505030304" pitchFamily="18" charset="0"/>
            </a:rPr>
            <a:t> case</a:t>
          </a:r>
          <a:endParaRPr lang="en-US" sz="1400" kern="1200" dirty="0">
            <a:latin typeface="Palatino Linotype" panose="02040502050505030304" pitchFamily="18" charset="0"/>
          </a:endParaRPr>
        </a:p>
      </dsp:txBody>
      <dsp:txXfrm rot="-5400000">
        <a:off x="2825496" y="1783417"/>
        <a:ext cx="4964605" cy="1081366"/>
      </dsp:txXfrm>
    </dsp:sp>
    <dsp:sp modelId="{384F717F-892C-4E27-9468-775433669156}">
      <dsp:nvSpPr>
        <dsp:cNvPr id="0" name=""/>
        <dsp:cNvSpPr/>
      </dsp:nvSpPr>
      <dsp:spPr>
        <a:xfrm>
          <a:off x="0" y="1575122"/>
          <a:ext cx="2825496" cy="149795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UK (CMA)</a:t>
          </a:r>
          <a:endParaRPr lang="en-US" sz="1400" kern="1200" dirty="0">
            <a:latin typeface="Palatino Linotype" panose="02040502050505030304" pitchFamily="18" charset="0"/>
          </a:endParaRPr>
        </a:p>
      </dsp:txBody>
      <dsp:txXfrm>
        <a:off x="73124" y="1648246"/>
        <a:ext cx="2679248" cy="1351707"/>
      </dsp:txXfrm>
    </dsp:sp>
    <dsp:sp modelId="{D80DD68A-D04D-40B2-9071-603AB6C6A899}">
      <dsp:nvSpPr>
        <dsp:cNvPr id="0" name=""/>
        <dsp:cNvSpPr/>
      </dsp:nvSpPr>
      <dsp:spPr>
        <a:xfrm rot="5400000">
          <a:off x="4737865" y="1385400"/>
          <a:ext cx="1198364" cy="502310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Several factors(access to info, commercial influence, degree of control on management)</a:t>
          </a:r>
          <a:endParaRPr lang="en-US" sz="1400" kern="1200" dirty="0">
            <a:latin typeface="Palatino Linotype" panose="02040502050505030304" pitchFamily="18" charset="0"/>
          </a:endParaRPr>
        </a:p>
      </dsp:txBody>
      <dsp:txXfrm rot="-5400000">
        <a:off x="2825496" y="3356269"/>
        <a:ext cx="4964605" cy="1081366"/>
      </dsp:txXfrm>
    </dsp:sp>
    <dsp:sp modelId="{4576936C-4EA7-4F68-80C0-7D46C29D8466}">
      <dsp:nvSpPr>
        <dsp:cNvPr id="0" name=""/>
        <dsp:cNvSpPr/>
      </dsp:nvSpPr>
      <dsp:spPr>
        <a:xfrm>
          <a:off x="0" y="3147975"/>
          <a:ext cx="2825496" cy="149795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OECD</a:t>
          </a:r>
          <a:endParaRPr lang="en-US" sz="1400" kern="1200" dirty="0">
            <a:latin typeface="Palatino Linotype" panose="02040502050505030304" pitchFamily="18" charset="0"/>
          </a:endParaRPr>
        </a:p>
      </dsp:txBody>
      <dsp:txXfrm>
        <a:off x="73124" y="3221099"/>
        <a:ext cx="2679248" cy="13517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F21DB8-50BC-45E8-A443-C6A79611EC64}">
      <dsp:nvSpPr>
        <dsp:cNvPr id="0" name=""/>
        <dsp:cNvSpPr/>
      </dsp:nvSpPr>
      <dsp:spPr>
        <a:xfrm>
          <a:off x="86559" y="1150"/>
          <a:ext cx="2414936" cy="8428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USA (FTC)</a:t>
          </a:r>
          <a:endParaRPr lang="en-US" sz="1400" kern="1200" dirty="0">
            <a:latin typeface="Palatino Linotype" panose="02040502050505030304" pitchFamily="18" charset="0"/>
          </a:endParaRPr>
        </a:p>
      </dsp:txBody>
      <dsp:txXfrm>
        <a:off x="111245" y="25836"/>
        <a:ext cx="2365564" cy="793478"/>
      </dsp:txXfrm>
    </dsp:sp>
    <dsp:sp modelId="{10A470E5-7871-4729-9228-8C648356D985}">
      <dsp:nvSpPr>
        <dsp:cNvPr id="0" name=""/>
        <dsp:cNvSpPr/>
      </dsp:nvSpPr>
      <dsp:spPr>
        <a:xfrm>
          <a:off x="328053" y="844001"/>
          <a:ext cx="241493" cy="845548"/>
        </a:xfrm>
        <a:custGeom>
          <a:avLst/>
          <a:gdLst/>
          <a:ahLst/>
          <a:cxnLst/>
          <a:rect l="0" t="0" r="0" b="0"/>
          <a:pathLst>
            <a:path>
              <a:moveTo>
                <a:pt x="0" y="0"/>
              </a:moveTo>
              <a:lnTo>
                <a:pt x="0" y="845548"/>
              </a:lnTo>
              <a:lnTo>
                <a:pt x="241493" y="845548"/>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AF714E-C988-4958-8734-03D5EED96133}">
      <dsp:nvSpPr>
        <dsp:cNvPr id="0" name=""/>
        <dsp:cNvSpPr/>
      </dsp:nvSpPr>
      <dsp:spPr>
        <a:xfrm>
          <a:off x="569546" y="1054714"/>
          <a:ext cx="2271827" cy="1269670"/>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More digital mergers (amend MNF &amp; guidelines)</a:t>
          </a:r>
          <a:endParaRPr lang="en-US" sz="1400" kern="1200" dirty="0">
            <a:latin typeface="Palatino Linotype" panose="02040502050505030304" pitchFamily="18" charset="0"/>
          </a:endParaRPr>
        </a:p>
      </dsp:txBody>
      <dsp:txXfrm>
        <a:off x="606733" y="1091901"/>
        <a:ext cx="2197453" cy="1195296"/>
      </dsp:txXfrm>
    </dsp:sp>
    <dsp:sp modelId="{0F3F34DC-9519-49EA-9A4E-3FE1B4BA13A5}">
      <dsp:nvSpPr>
        <dsp:cNvPr id="0" name=""/>
        <dsp:cNvSpPr/>
      </dsp:nvSpPr>
      <dsp:spPr>
        <a:xfrm>
          <a:off x="328053" y="844001"/>
          <a:ext cx="241493" cy="2248865"/>
        </a:xfrm>
        <a:custGeom>
          <a:avLst/>
          <a:gdLst/>
          <a:ahLst/>
          <a:cxnLst/>
          <a:rect l="0" t="0" r="0" b="0"/>
          <a:pathLst>
            <a:path>
              <a:moveTo>
                <a:pt x="0" y="0"/>
              </a:moveTo>
              <a:lnTo>
                <a:pt x="0" y="2248865"/>
              </a:lnTo>
              <a:lnTo>
                <a:pt x="241493" y="2248865"/>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6A1675-AB5A-4B93-824B-790CAF52BE30}">
      <dsp:nvSpPr>
        <dsp:cNvPr id="0" name=""/>
        <dsp:cNvSpPr/>
      </dsp:nvSpPr>
      <dsp:spPr>
        <a:xfrm>
          <a:off x="569546" y="2535097"/>
          <a:ext cx="2271827" cy="1115538"/>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Evidence/consumer-based assessment</a:t>
          </a:r>
          <a:endParaRPr lang="en-US" sz="1400" kern="1200" dirty="0">
            <a:latin typeface="Palatino Linotype" panose="02040502050505030304" pitchFamily="18" charset="0"/>
          </a:endParaRPr>
        </a:p>
      </dsp:txBody>
      <dsp:txXfrm>
        <a:off x="602219" y="2567770"/>
        <a:ext cx="2206481" cy="1050192"/>
      </dsp:txXfrm>
    </dsp:sp>
    <dsp:sp modelId="{37598561-8D43-4648-AB4E-0D0028ACCC12}">
      <dsp:nvSpPr>
        <dsp:cNvPr id="0" name=""/>
        <dsp:cNvSpPr/>
      </dsp:nvSpPr>
      <dsp:spPr>
        <a:xfrm>
          <a:off x="328053" y="844001"/>
          <a:ext cx="241493" cy="3438772"/>
        </a:xfrm>
        <a:custGeom>
          <a:avLst/>
          <a:gdLst/>
          <a:ahLst/>
          <a:cxnLst/>
          <a:rect l="0" t="0" r="0" b="0"/>
          <a:pathLst>
            <a:path>
              <a:moveTo>
                <a:pt x="0" y="0"/>
              </a:moveTo>
              <a:lnTo>
                <a:pt x="0" y="3438772"/>
              </a:lnTo>
              <a:lnTo>
                <a:pt x="241493" y="3438772"/>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1ACC1D-1AD9-4C83-97DD-A305D3D6A55B}">
      <dsp:nvSpPr>
        <dsp:cNvPr id="0" name=""/>
        <dsp:cNvSpPr/>
      </dsp:nvSpPr>
      <dsp:spPr>
        <a:xfrm>
          <a:off x="569546" y="3861348"/>
          <a:ext cx="2384526" cy="842850"/>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Process changes(e-filing), experts</a:t>
          </a:r>
          <a:endParaRPr lang="en-US" sz="1400" kern="1200" dirty="0">
            <a:latin typeface="Palatino Linotype" panose="02040502050505030304" pitchFamily="18" charset="0"/>
          </a:endParaRPr>
        </a:p>
      </dsp:txBody>
      <dsp:txXfrm>
        <a:off x="594232" y="3886034"/>
        <a:ext cx="2335154" cy="793478"/>
      </dsp:txXfrm>
    </dsp:sp>
    <dsp:sp modelId="{4E553D96-5A59-4901-922B-27794F3EF01B}">
      <dsp:nvSpPr>
        <dsp:cNvPr id="0" name=""/>
        <dsp:cNvSpPr/>
      </dsp:nvSpPr>
      <dsp:spPr>
        <a:xfrm>
          <a:off x="2952960" y="1150"/>
          <a:ext cx="2112690" cy="8428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Spain (CMCN)</a:t>
          </a:r>
          <a:endParaRPr lang="en-US" sz="1400" kern="1200" dirty="0">
            <a:latin typeface="Palatino Linotype" panose="02040502050505030304" pitchFamily="18" charset="0"/>
          </a:endParaRPr>
        </a:p>
      </dsp:txBody>
      <dsp:txXfrm>
        <a:off x="2977646" y="25836"/>
        <a:ext cx="2063318" cy="793478"/>
      </dsp:txXfrm>
    </dsp:sp>
    <dsp:sp modelId="{DD816961-7423-413B-B777-1B5104EA8EEA}">
      <dsp:nvSpPr>
        <dsp:cNvPr id="0" name=""/>
        <dsp:cNvSpPr/>
      </dsp:nvSpPr>
      <dsp:spPr>
        <a:xfrm>
          <a:off x="3164229" y="844001"/>
          <a:ext cx="211269" cy="711985"/>
        </a:xfrm>
        <a:custGeom>
          <a:avLst/>
          <a:gdLst/>
          <a:ahLst/>
          <a:cxnLst/>
          <a:rect l="0" t="0" r="0" b="0"/>
          <a:pathLst>
            <a:path>
              <a:moveTo>
                <a:pt x="0" y="0"/>
              </a:moveTo>
              <a:lnTo>
                <a:pt x="0" y="711985"/>
              </a:lnTo>
              <a:lnTo>
                <a:pt x="211269" y="711985"/>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266CE5-B5CF-492B-973D-A798C0F793F3}">
      <dsp:nvSpPr>
        <dsp:cNvPr id="0" name=""/>
        <dsp:cNvSpPr/>
      </dsp:nvSpPr>
      <dsp:spPr>
        <a:xfrm>
          <a:off x="3375498" y="1054714"/>
          <a:ext cx="2075786" cy="1002545"/>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Phase II review-complex mergers</a:t>
          </a:r>
          <a:endParaRPr lang="en-US" sz="1400" kern="1200" dirty="0">
            <a:latin typeface="Palatino Linotype" panose="02040502050505030304" pitchFamily="18" charset="0"/>
          </a:endParaRPr>
        </a:p>
      </dsp:txBody>
      <dsp:txXfrm>
        <a:off x="3404862" y="1084078"/>
        <a:ext cx="2017058" cy="943817"/>
      </dsp:txXfrm>
    </dsp:sp>
    <dsp:sp modelId="{2D217B87-8154-40D5-9C40-E3A787D97F49}">
      <dsp:nvSpPr>
        <dsp:cNvPr id="0" name=""/>
        <dsp:cNvSpPr/>
      </dsp:nvSpPr>
      <dsp:spPr>
        <a:xfrm>
          <a:off x="3164229" y="844001"/>
          <a:ext cx="211269" cy="1845396"/>
        </a:xfrm>
        <a:custGeom>
          <a:avLst/>
          <a:gdLst/>
          <a:ahLst/>
          <a:cxnLst/>
          <a:rect l="0" t="0" r="0" b="0"/>
          <a:pathLst>
            <a:path>
              <a:moveTo>
                <a:pt x="0" y="0"/>
              </a:moveTo>
              <a:lnTo>
                <a:pt x="0" y="1845396"/>
              </a:lnTo>
              <a:lnTo>
                <a:pt x="211269" y="1845396"/>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A0CD28-58DF-43D0-862C-781218754BED}">
      <dsp:nvSpPr>
        <dsp:cNvPr id="0" name=""/>
        <dsp:cNvSpPr/>
      </dsp:nvSpPr>
      <dsp:spPr>
        <a:xfrm>
          <a:off x="3375498" y="2267972"/>
          <a:ext cx="2075786" cy="842850"/>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Turnover thresholds</a:t>
          </a:r>
          <a:endParaRPr lang="en-US" sz="1400" kern="1200" dirty="0">
            <a:latin typeface="Palatino Linotype" panose="02040502050505030304" pitchFamily="18" charset="0"/>
          </a:endParaRPr>
        </a:p>
      </dsp:txBody>
      <dsp:txXfrm>
        <a:off x="3400184" y="2292658"/>
        <a:ext cx="2026414" cy="793478"/>
      </dsp:txXfrm>
    </dsp:sp>
    <dsp:sp modelId="{7797E250-7383-42A3-BCF9-55DB76322487}">
      <dsp:nvSpPr>
        <dsp:cNvPr id="0" name=""/>
        <dsp:cNvSpPr/>
      </dsp:nvSpPr>
      <dsp:spPr>
        <a:xfrm>
          <a:off x="3164229" y="844001"/>
          <a:ext cx="211269" cy="2937878"/>
        </a:xfrm>
        <a:custGeom>
          <a:avLst/>
          <a:gdLst/>
          <a:ahLst/>
          <a:cxnLst/>
          <a:rect l="0" t="0" r="0" b="0"/>
          <a:pathLst>
            <a:path>
              <a:moveTo>
                <a:pt x="0" y="0"/>
              </a:moveTo>
              <a:lnTo>
                <a:pt x="0" y="2937878"/>
              </a:lnTo>
              <a:lnTo>
                <a:pt x="211269" y="2937878"/>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8CD43E-A130-4736-B6DA-A722A215FEB3}">
      <dsp:nvSpPr>
        <dsp:cNvPr id="0" name=""/>
        <dsp:cNvSpPr/>
      </dsp:nvSpPr>
      <dsp:spPr>
        <a:xfrm>
          <a:off x="3375498" y="3321536"/>
          <a:ext cx="2217385" cy="920688"/>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Market shares thresholds</a:t>
          </a:r>
          <a:endParaRPr lang="en-US" sz="1400" kern="1200" dirty="0">
            <a:latin typeface="Palatino Linotype" panose="02040502050505030304" pitchFamily="18" charset="0"/>
          </a:endParaRPr>
        </a:p>
      </dsp:txBody>
      <dsp:txXfrm>
        <a:off x="3402464" y="3348502"/>
        <a:ext cx="2163453" cy="866756"/>
      </dsp:txXfrm>
    </dsp:sp>
    <dsp:sp modelId="{1BFCE326-1E10-46B7-886F-FB0F98A0254B}">
      <dsp:nvSpPr>
        <dsp:cNvPr id="0" name=""/>
        <dsp:cNvSpPr/>
      </dsp:nvSpPr>
      <dsp:spPr>
        <a:xfrm>
          <a:off x="5520203" y="1150"/>
          <a:ext cx="2470530" cy="8428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India (CCI)</a:t>
          </a:r>
          <a:endParaRPr lang="en-US" sz="1400" kern="1200" dirty="0">
            <a:latin typeface="Palatino Linotype" panose="02040502050505030304" pitchFamily="18" charset="0"/>
          </a:endParaRPr>
        </a:p>
      </dsp:txBody>
      <dsp:txXfrm>
        <a:off x="5544889" y="25836"/>
        <a:ext cx="2421158" cy="793478"/>
      </dsp:txXfrm>
    </dsp:sp>
    <dsp:sp modelId="{0E48E370-650A-440A-A6A4-C3DB04873456}">
      <dsp:nvSpPr>
        <dsp:cNvPr id="0" name=""/>
        <dsp:cNvSpPr/>
      </dsp:nvSpPr>
      <dsp:spPr>
        <a:xfrm>
          <a:off x="5767256" y="844001"/>
          <a:ext cx="247053" cy="632138"/>
        </a:xfrm>
        <a:custGeom>
          <a:avLst/>
          <a:gdLst/>
          <a:ahLst/>
          <a:cxnLst/>
          <a:rect l="0" t="0" r="0" b="0"/>
          <a:pathLst>
            <a:path>
              <a:moveTo>
                <a:pt x="0" y="0"/>
              </a:moveTo>
              <a:lnTo>
                <a:pt x="0" y="632138"/>
              </a:lnTo>
              <a:lnTo>
                <a:pt x="247053" y="632138"/>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CDD7AA-3F3D-4DD7-A958-26979CDA3620}">
      <dsp:nvSpPr>
        <dsp:cNvPr id="0" name=""/>
        <dsp:cNvSpPr/>
      </dsp:nvSpPr>
      <dsp:spPr>
        <a:xfrm>
          <a:off x="6014309" y="1054714"/>
          <a:ext cx="2075786" cy="842850"/>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Concentration- remedy transactions</a:t>
          </a:r>
          <a:endParaRPr lang="en-US" sz="1400" kern="1200" dirty="0">
            <a:latin typeface="Palatino Linotype" panose="02040502050505030304" pitchFamily="18" charset="0"/>
          </a:endParaRPr>
        </a:p>
      </dsp:txBody>
      <dsp:txXfrm>
        <a:off x="6038995" y="1079400"/>
        <a:ext cx="2026414" cy="793478"/>
      </dsp:txXfrm>
    </dsp:sp>
    <dsp:sp modelId="{C8250CB3-940B-45F8-8F82-87EC36E6AB47}">
      <dsp:nvSpPr>
        <dsp:cNvPr id="0" name=""/>
        <dsp:cNvSpPr/>
      </dsp:nvSpPr>
      <dsp:spPr>
        <a:xfrm>
          <a:off x="5767256" y="844001"/>
          <a:ext cx="247053" cy="1685701"/>
        </a:xfrm>
        <a:custGeom>
          <a:avLst/>
          <a:gdLst/>
          <a:ahLst/>
          <a:cxnLst/>
          <a:rect l="0" t="0" r="0" b="0"/>
          <a:pathLst>
            <a:path>
              <a:moveTo>
                <a:pt x="0" y="0"/>
              </a:moveTo>
              <a:lnTo>
                <a:pt x="0" y="1685701"/>
              </a:lnTo>
              <a:lnTo>
                <a:pt x="247053" y="168570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EE9B78-76F7-4F87-93AB-B2CE032DBF19}">
      <dsp:nvSpPr>
        <dsp:cNvPr id="0" name=""/>
        <dsp:cNvSpPr/>
      </dsp:nvSpPr>
      <dsp:spPr>
        <a:xfrm>
          <a:off x="6014309" y="2108277"/>
          <a:ext cx="2128731" cy="842850"/>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E-filing and CMS</a:t>
          </a:r>
          <a:endParaRPr lang="en-US" sz="1400" kern="1200" dirty="0">
            <a:latin typeface="Palatino Linotype" panose="02040502050505030304" pitchFamily="18" charset="0"/>
          </a:endParaRPr>
        </a:p>
      </dsp:txBody>
      <dsp:txXfrm>
        <a:off x="6038995" y="2132963"/>
        <a:ext cx="2079359" cy="793478"/>
      </dsp:txXfrm>
    </dsp:sp>
    <dsp:sp modelId="{3C463AAA-0188-4389-B9E3-29C1F337FC86}">
      <dsp:nvSpPr>
        <dsp:cNvPr id="0" name=""/>
        <dsp:cNvSpPr/>
      </dsp:nvSpPr>
      <dsp:spPr>
        <a:xfrm>
          <a:off x="5767256" y="844001"/>
          <a:ext cx="247053" cy="2739265"/>
        </a:xfrm>
        <a:custGeom>
          <a:avLst/>
          <a:gdLst/>
          <a:ahLst/>
          <a:cxnLst/>
          <a:rect l="0" t="0" r="0" b="0"/>
          <a:pathLst>
            <a:path>
              <a:moveTo>
                <a:pt x="0" y="0"/>
              </a:moveTo>
              <a:lnTo>
                <a:pt x="0" y="2739265"/>
              </a:lnTo>
              <a:lnTo>
                <a:pt x="247053" y="2739265"/>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C04724-8109-47A9-81F5-DE792CC65256}">
      <dsp:nvSpPr>
        <dsp:cNvPr id="0" name=""/>
        <dsp:cNvSpPr/>
      </dsp:nvSpPr>
      <dsp:spPr>
        <a:xfrm>
          <a:off x="6014309" y="3161841"/>
          <a:ext cx="2128731" cy="842850"/>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Simplification of MNF</a:t>
          </a:r>
          <a:endParaRPr lang="en-US" sz="1400" kern="1200" dirty="0">
            <a:latin typeface="Palatino Linotype" panose="02040502050505030304" pitchFamily="18" charset="0"/>
          </a:endParaRPr>
        </a:p>
      </dsp:txBody>
      <dsp:txXfrm>
        <a:off x="6038995" y="3186527"/>
        <a:ext cx="2079359" cy="7934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C3D908-8FD3-49E0-87B2-3E12092112D5}">
      <dsp:nvSpPr>
        <dsp:cNvPr id="0" name=""/>
        <dsp:cNvSpPr/>
      </dsp:nvSpPr>
      <dsp:spPr>
        <a:xfrm rot="5400000">
          <a:off x="3480663" y="388086"/>
          <a:ext cx="2286000" cy="1988820"/>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Time &amp; resources</a:t>
          </a:r>
          <a:endParaRPr lang="en-US" sz="1400" kern="1200" dirty="0">
            <a:latin typeface="Palatino Linotype" panose="02040502050505030304" pitchFamily="18" charset="0"/>
          </a:endParaRPr>
        </a:p>
      </dsp:txBody>
      <dsp:txXfrm rot="-5400000">
        <a:off x="3939177" y="595731"/>
        <a:ext cx="1368972" cy="1573530"/>
      </dsp:txXfrm>
    </dsp:sp>
    <dsp:sp modelId="{78BB5024-C541-4C7F-85DD-B643EA9BB31F}">
      <dsp:nvSpPr>
        <dsp:cNvPr id="0" name=""/>
        <dsp:cNvSpPr/>
      </dsp:nvSpPr>
      <dsp:spPr>
        <a:xfrm>
          <a:off x="5678424" y="696696"/>
          <a:ext cx="2551176" cy="1371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dirty="0" smtClean="0">
              <a:latin typeface="Palatino Linotype" panose="02040502050505030304" pitchFamily="18" charset="0"/>
            </a:rPr>
            <a:t>UK (CMA)</a:t>
          </a:r>
          <a:endParaRPr lang="en-US" sz="1400" kern="1200" dirty="0">
            <a:latin typeface="Palatino Linotype" panose="02040502050505030304" pitchFamily="18" charset="0"/>
          </a:endParaRPr>
        </a:p>
      </dsp:txBody>
      <dsp:txXfrm>
        <a:off x="5678424" y="696696"/>
        <a:ext cx="2551176" cy="1371600"/>
      </dsp:txXfrm>
    </dsp:sp>
    <dsp:sp modelId="{B043DC80-0AA6-4F97-93F1-23A4BCA349EF}">
      <dsp:nvSpPr>
        <dsp:cNvPr id="0" name=""/>
        <dsp:cNvSpPr/>
      </dsp:nvSpPr>
      <dsp:spPr>
        <a:xfrm rot="5400000">
          <a:off x="1332737" y="388086"/>
          <a:ext cx="2286000" cy="1988820"/>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kern="1200" dirty="0" err="1" smtClean="0">
              <a:latin typeface="Palatino Linotype" panose="02040502050505030304" pitchFamily="18" charset="0"/>
            </a:rPr>
            <a:t>DaTA</a:t>
          </a:r>
          <a:r>
            <a:rPr lang="en-US" sz="1400" kern="1200" dirty="0" smtClean="0">
              <a:latin typeface="Palatino Linotype" panose="02040502050505030304" pitchFamily="18" charset="0"/>
            </a:rPr>
            <a:t> Unit</a:t>
          </a:r>
          <a:endParaRPr lang="en-US" sz="1400" kern="1200" dirty="0">
            <a:latin typeface="Palatino Linotype" panose="02040502050505030304" pitchFamily="18" charset="0"/>
          </a:endParaRPr>
        </a:p>
      </dsp:txBody>
      <dsp:txXfrm rot="-5400000">
        <a:off x="1791251" y="595731"/>
        <a:ext cx="1368972" cy="1573530"/>
      </dsp:txXfrm>
    </dsp:sp>
    <dsp:sp modelId="{BE0122C3-0A17-4946-86B6-9386BBA44E86}">
      <dsp:nvSpPr>
        <dsp:cNvPr id="0" name=""/>
        <dsp:cNvSpPr/>
      </dsp:nvSpPr>
      <dsp:spPr>
        <a:xfrm rot="5400000">
          <a:off x="2402586" y="2328443"/>
          <a:ext cx="2286000" cy="1988820"/>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Online survey tools</a:t>
          </a:r>
          <a:endParaRPr lang="en-US" sz="1400" kern="1200" dirty="0">
            <a:latin typeface="Palatino Linotype" panose="02040502050505030304" pitchFamily="18" charset="0"/>
          </a:endParaRPr>
        </a:p>
      </dsp:txBody>
      <dsp:txXfrm rot="-5400000">
        <a:off x="2861100" y="2536088"/>
        <a:ext cx="1368972" cy="1573530"/>
      </dsp:txXfrm>
    </dsp:sp>
    <dsp:sp modelId="{850D622B-0B99-4B46-9668-90C50FA91B9F}">
      <dsp:nvSpPr>
        <dsp:cNvPr id="0" name=""/>
        <dsp:cNvSpPr/>
      </dsp:nvSpPr>
      <dsp:spPr>
        <a:xfrm>
          <a:off x="0" y="2637053"/>
          <a:ext cx="2468880" cy="1371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r" defTabSz="622300">
            <a:lnSpc>
              <a:spcPct val="90000"/>
            </a:lnSpc>
            <a:spcBef>
              <a:spcPct val="0"/>
            </a:spcBef>
            <a:spcAft>
              <a:spcPct val="35000"/>
            </a:spcAft>
          </a:pPr>
          <a:r>
            <a:rPr lang="en-US" sz="1400" kern="1200" dirty="0" smtClean="0">
              <a:latin typeface="Palatino Linotype" panose="02040502050505030304" pitchFamily="18" charset="0"/>
            </a:rPr>
            <a:t>Chile (FNE)</a:t>
          </a:r>
          <a:endParaRPr lang="en-US" sz="1400" kern="1200" dirty="0">
            <a:latin typeface="Palatino Linotype" panose="02040502050505030304" pitchFamily="18" charset="0"/>
          </a:endParaRPr>
        </a:p>
      </dsp:txBody>
      <dsp:txXfrm>
        <a:off x="0" y="2637053"/>
        <a:ext cx="2468880" cy="1371600"/>
      </dsp:txXfrm>
    </dsp:sp>
    <dsp:sp modelId="{12B7D728-823E-447A-BFD4-4D41A070CF00}">
      <dsp:nvSpPr>
        <dsp:cNvPr id="0" name=""/>
        <dsp:cNvSpPr/>
      </dsp:nvSpPr>
      <dsp:spPr>
        <a:xfrm rot="5400000">
          <a:off x="4550511" y="2328443"/>
          <a:ext cx="2286000" cy="1988820"/>
        </a:xfrm>
        <a:prstGeom prst="hexagon">
          <a:avLst>
            <a:gd name="adj" fmla="val 25000"/>
            <a:gd name="vf" fmla="val 11547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In-house data extraction tool</a:t>
          </a:r>
          <a:endParaRPr lang="en-US" sz="1400" kern="1200" dirty="0">
            <a:latin typeface="Palatino Linotype" panose="02040502050505030304" pitchFamily="18" charset="0"/>
          </a:endParaRPr>
        </a:p>
      </dsp:txBody>
      <dsp:txXfrm rot="-5400000">
        <a:off x="5009025" y="2536088"/>
        <a:ext cx="1368972" cy="15735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2A226-F76F-406D-9BD5-752733EB6DAD}">
      <dsp:nvSpPr>
        <dsp:cNvPr id="0" name=""/>
        <dsp:cNvSpPr/>
      </dsp:nvSpPr>
      <dsp:spPr>
        <a:xfrm rot="5400000">
          <a:off x="5021093" y="-1912500"/>
          <a:ext cx="1150069" cy="526694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Monitoring the </a:t>
          </a:r>
          <a:r>
            <a:rPr lang="en-US" sz="1400" kern="1200" dirty="0" err="1" smtClean="0">
              <a:latin typeface="Palatino Linotype" panose="02040502050505030304" pitchFamily="18" charset="0"/>
            </a:rPr>
            <a:t>unnotified</a:t>
          </a:r>
          <a:r>
            <a:rPr lang="en-US" sz="1400" kern="1200" dirty="0" smtClean="0">
              <a:latin typeface="Palatino Linotype" panose="02040502050505030304" pitchFamily="18" charset="0"/>
            </a:rPr>
            <a:t> digital mergers (data experts)</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Technology officers, AI Experts, trainings</a:t>
          </a:r>
          <a:endParaRPr lang="en-US" sz="1400" kern="1200" dirty="0">
            <a:latin typeface="Palatino Linotype" panose="02040502050505030304" pitchFamily="18" charset="0"/>
          </a:endParaRPr>
        </a:p>
      </dsp:txBody>
      <dsp:txXfrm rot="-5400000">
        <a:off x="2962656" y="202079"/>
        <a:ext cx="5210802" cy="1037785"/>
      </dsp:txXfrm>
    </dsp:sp>
    <dsp:sp modelId="{6E831241-D0E1-4986-9F3C-BF74982004F5}">
      <dsp:nvSpPr>
        <dsp:cNvPr id="0" name=""/>
        <dsp:cNvSpPr/>
      </dsp:nvSpPr>
      <dsp:spPr>
        <a:xfrm>
          <a:off x="0" y="2178"/>
          <a:ext cx="2962656" cy="1437587"/>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FTC</a:t>
          </a:r>
          <a:endParaRPr lang="en-US" sz="1400" kern="1200" dirty="0">
            <a:latin typeface="Palatino Linotype" panose="02040502050505030304" pitchFamily="18" charset="0"/>
          </a:endParaRPr>
        </a:p>
      </dsp:txBody>
      <dsp:txXfrm>
        <a:off x="70177" y="72355"/>
        <a:ext cx="2822302" cy="1297233"/>
      </dsp:txXfrm>
    </dsp:sp>
    <dsp:sp modelId="{E2887F7F-A12E-4F62-9CD9-E8A9893D7186}">
      <dsp:nvSpPr>
        <dsp:cNvPr id="0" name=""/>
        <dsp:cNvSpPr/>
      </dsp:nvSpPr>
      <dsp:spPr>
        <a:xfrm rot="5400000">
          <a:off x="5021093" y="-403033"/>
          <a:ext cx="1150069" cy="526694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Value-based thresholds (digital mergers)</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Challenges on remedies</a:t>
          </a:r>
          <a:endParaRPr lang="en-US" sz="1400" kern="1200" dirty="0">
            <a:latin typeface="Palatino Linotype" panose="02040502050505030304" pitchFamily="18" charset="0"/>
          </a:endParaRPr>
        </a:p>
      </dsp:txBody>
      <dsp:txXfrm rot="-5400000">
        <a:off x="2962656" y="1711546"/>
        <a:ext cx="5210802" cy="1037785"/>
      </dsp:txXfrm>
    </dsp:sp>
    <dsp:sp modelId="{4F706570-CBC6-4930-A5AD-1BF582CC071A}">
      <dsp:nvSpPr>
        <dsp:cNvPr id="0" name=""/>
        <dsp:cNvSpPr/>
      </dsp:nvSpPr>
      <dsp:spPr>
        <a:xfrm>
          <a:off x="0" y="1511644"/>
          <a:ext cx="2962656" cy="1437587"/>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EU</a:t>
          </a:r>
          <a:endParaRPr lang="en-US" sz="1400" kern="1200" dirty="0">
            <a:latin typeface="Palatino Linotype" panose="02040502050505030304" pitchFamily="18" charset="0"/>
          </a:endParaRPr>
        </a:p>
      </dsp:txBody>
      <dsp:txXfrm>
        <a:off x="70177" y="1581821"/>
        <a:ext cx="2822302" cy="1297233"/>
      </dsp:txXfrm>
    </dsp:sp>
    <dsp:sp modelId="{845400F4-C2BD-4E85-AC8A-123BD6EC23B5}">
      <dsp:nvSpPr>
        <dsp:cNvPr id="0" name=""/>
        <dsp:cNvSpPr/>
      </dsp:nvSpPr>
      <dsp:spPr>
        <a:xfrm rot="5400000">
          <a:off x="5021093" y="1106433"/>
          <a:ext cx="1150069" cy="526694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Amended guidelines (digital aspects)</a:t>
          </a:r>
          <a:endParaRPr lang="en-US" sz="1400" kern="1200" dirty="0">
            <a:latin typeface="Palatino Linotype" panose="02040502050505030304" pitchFamily="18" charset="0"/>
          </a:endParaRPr>
        </a:p>
        <a:p>
          <a:pPr marL="114300" lvl="1" indent="-114300" algn="l" defTabSz="622300">
            <a:lnSpc>
              <a:spcPct val="90000"/>
            </a:lnSpc>
            <a:spcBef>
              <a:spcPct val="0"/>
            </a:spcBef>
            <a:spcAft>
              <a:spcPct val="15000"/>
            </a:spcAft>
            <a:buChar char="••"/>
          </a:pPr>
          <a:r>
            <a:rPr lang="en-US" sz="1400" kern="1200" dirty="0" smtClean="0">
              <a:latin typeface="Palatino Linotype" panose="02040502050505030304" pitchFamily="18" charset="0"/>
            </a:rPr>
            <a:t>Introduced transaction-value-thresholds</a:t>
          </a:r>
          <a:endParaRPr lang="en-US" sz="1400" kern="1200" dirty="0">
            <a:latin typeface="Palatino Linotype" panose="02040502050505030304" pitchFamily="18" charset="0"/>
          </a:endParaRPr>
        </a:p>
      </dsp:txBody>
      <dsp:txXfrm rot="-5400000">
        <a:off x="2962656" y="3221012"/>
        <a:ext cx="5210802" cy="1037785"/>
      </dsp:txXfrm>
    </dsp:sp>
    <dsp:sp modelId="{57431C23-BC18-4AA6-863F-258005A6AADB}">
      <dsp:nvSpPr>
        <dsp:cNvPr id="0" name=""/>
        <dsp:cNvSpPr/>
      </dsp:nvSpPr>
      <dsp:spPr>
        <a:xfrm>
          <a:off x="0" y="3021111"/>
          <a:ext cx="2962656" cy="1437587"/>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Palatino Linotype" panose="02040502050505030304" pitchFamily="18" charset="0"/>
            </a:rPr>
            <a:t>JFTC</a:t>
          </a:r>
          <a:endParaRPr lang="en-US" sz="1400" kern="1200" dirty="0">
            <a:latin typeface="Palatino Linotype" panose="02040502050505030304" pitchFamily="18" charset="0"/>
          </a:endParaRPr>
        </a:p>
      </dsp:txBody>
      <dsp:txXfrm>
        <a:off x="70177" y="3091288"/>
        <a:ext cx="2822302" cy="12972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6B1C12-7CF4-4955-8816-49D154A59EA8}">
      <dsp:nvSpPr>
        <dsp:cNvPr id="0" name=""/>
        <dsp:cNvSpPr/>
      </dsp:nvSpPr>
      <dsp:spPr>
        <a:xfrm>
          <a:off x="3291839" y="0"/>
          <a:ext cx="4937760" cy="1532434"/>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n-US" sz="1200" b="1" i="1" kern="1200" dirty="0" smtClean="0">
              <a:latin typeface="Palatino Linotype" panose="02040502050505030304" pitchFamily="18" charset="0"/>
            </a:rPr>
            <a:t>(</a:t>
          </a:r>
          <a:r>
            <a:rPr lang="en-US" sz="1200" b="1" i="1" kern="1200" dirty="0" err="1" smtClean="0">
              <a:latin typeface="Palatino Linotype" panose="02040502050505030304" pitchFamily="18" charset="0"/>
            </a:rPr>
            <a:t>Eesti</a:t>
          </a:r>
          <a:r>
            <a:rPr lang="en-US" sz="1200" b="1" i="1" kern="1200" dirty="0" smtClean="0">
              <a:latin typeface="Palatino Linotype" panose="02040502050505030304" pitchFamily="18" charset="0"/>
            </a:rPr>
            <a:t> &amp; </a:t>
          </a:r>
          <a:r>
            <a:rPr lang="en-US" sz="1200" b="1" i="1" kern="1200" dirty="0" err="1" smtClean="0">
              <a:latin typeface="Palatino Linotype" panose="02040502050505030304" pitchFamily="18" charset="0"/>
            </a:rPr>
            <a:t>Meedia</a:t>
          </a:r>
          <a:r>
            <a:rPr lang="en-US" sz="1200" b="1" i="1" kern="1200" dirty="0" smtClean="0">
              <a:latin typeface="Palatino Linotype" panose="02040502050505030304" pitchFamily="18" charset="0"/>
            </a:rPr>
            <a:t> merger) -</a:t>
          </a:r>
          <a:r>
            <a:rPr lang="en-US" sz="1200" kern="1200" dirty="0" smtClean="0">
              <a:latin typeface="Palatino Linotype" panose="02040502050505030304" pitchFamily="18" charset="0"/>
            </a:rPr>
            <a:t>market shares calculations (no. of visitors, views, ads), switching possibilities, barriers to entry/expansion, investment analysis</a:t>
          </a:r>
          <a:endParaRPr lang="en-US" sz="1200" kern="1200" dirty="0">
            <a:latin typeface="Palatino Linotype" panose="02040502050505030304" pitchFamily="18" charset="0"/>
          </a:endParaRPr>
        </a:p>
        <a:p>
          <a:pPr marL="114300" lvl="1" indent="-114300" algn="l" defTabSz="533400">
            <a:lnSpc>
              <a:spcPct val="90000"/>
            </a:lnSpc>
            <a:spcBef>
              <a:spcPct val="0"/>
            </a:spcBef>
            <a:spcAft>
              <a:spcPct val="15000"/>
            </a:spcAft>
            <a:buChar char="••"/>
          </a:pPr>
          <a:endParaRPr lang="en-US" sz="1200" kern="1200" dirty="0">
            <a:latin typeface="Palatino Linotype" panose="02040502050505030304" pitchFamily="18" charset="0"/>
          </a:endParaRPr>
        </a:p>
      </dsp:txBody>
      <dsp:txXfrm>
        <a:off x="3291839" y="191554"/>
        <a:ext cx="4363097" cy="1149326"/>
      </dsp:txXfrm>
    </dsp:sp>
    <dsp:sp modelId="{8E4E251F-2C60-4C9B-B0FC-92A8049D88D0}">
      <dsp:nvSpPr>
        <dsp:cNvPr id="0" name=""/>
        <dsp:cNvSpPr/>
      </dsp:nvSpPr>
      <dsp:spPr>
        <a:xfrm>
          <a:off x="0" y="0"/>
          <a:ext cx="3291840" cy="1532434"/>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n-US" sz="1200" b="1" kern="1200" dirty="0" smtClean="0">
              <a:latin typeface="Palatino Linotype" panose="02040502050505030304" pitchFamily="18" charset="0"/>
            </a:rPr>
            <a:t>Lithuania</a:t>
          </a:r>
          <a:endParaRPr lang="en-US" sz="1200" kern="1200" dirty="0">
            <a:latin typeface="Palatino Linotype" panose="02040502050505030304" pitchFamily="18" charset="0"/>
          </a:endParaRPr>
        </a:p>
      </dsp:txBody>
      <dsp:txXfrm>
        <a:off x="74807" y="74807"/>
        <a:ext cx="3142226" cy="1382820"/>
      </dsp:txXfrm>
    </dsp:sp>
    <dsp:sp modelId="{DE7909FB-B87F-45B2-BD2B-430037B1B5AF}">
      <dsp:nvSpPr>
        <dsp:cNvPr id="0" name=""/>
        <dsp:cNvSpPr/>
      </dsp:nvSpPr>
      <dsp:spPr>
        <a:xfrm>
          <a:off x="3291839" y="1685677"/>
          <a:ext cx="4937760" cy="1532434"/>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latin typeface="Palatino Linotype" panose="02040502050505030304" pitchFamily="18" charset="0"/>
            </a:rPr>
            <a:t>Updated guidelines(consideration of the evidence on expected competition development in the future, non-price elements (quality, innovation, level of privacy), barriers to entry and expansion, switching costs, and network effects) – Facebook &amp; </a:t>
          </a:r>
          <a:r>
            <a:rPr lang="en-US" sz="1200" kern="1200" dirty="0" err="1" smtClean="0">
              <a:latin typeface="Palatino Linotype" panose="02040502050505030304" pitchFamily="18" charset="0"/>
            </a:rPr>
            <a:t>Kustomer</a:t>
          </a:r>
          <a:r>
            <a:rPr lang="en-US" sz="1200" kern="1200" dirty="0" smtClean="0">
              <a:latin typeface="Palatino Linotype" panose="02040502050505030304" pitchFamily="18" charset="0"/>
            </a:rPr>
            <a:t>; </a:t>
          </a:r>
          <a:r>
            <a:rPr lang="en-US" sz="1200" kern="1200" dirty="0" err="1" smtClean="0">
              <a:latin typeface="Palatino Linotype" panose="02040502050505030304" pitchFamily="18" charset="0"/>
            </a:rPr>
            <a:t>Taboola</a:t>
          </a:r>
          <a:r>
            <a:rPr lang="en-US" sz="1200" kern="1200" dirty="0" smtClean="0">
              <a:latin typeface="Palatino Linotype" panose="02040502050505030304" pitchFamily="18" charset="0"/>
            </a:rPr>
            <a:t> &amp; </a:t>
          </a:r>
          <a:r>
            <a:rPr lang="en-US" sz="1200" kern="1200" dirty="0" err="1" smtClean="0">
              <a:latin typeface="Palatino Linotype" panose="02040502050505030304" pitchFamily="18" charset="0"/>
            </a:rPr>
            <a:t>Outbrain</a:t>
          </a:r>
          <a:endParaRPr lang="en-US" sz="1200" kern="1200" dirty="0">
            <a:latin typeface="Palatino Linotype" panose="02040502050505030304" pitchFamily="18" charset="0"/>
          </a:endParaRPr>
        </a:p>
      </dsp:txBody>
      <dsp:txXfrm>
        <a:off x="3291839" y="1877231"/>
        <a:ext cx="4363097" cy="1149326"/>
      </dsp:txXfrm>
    </dsp:sp>
    <dsp:sp modelId="{D29E30A4-487B-45B6-84A2-0F7D98185391}">
      <dsp:nvSpPr>
        <dsp:cNvPr id="0" name=""/>
        <dsp:cNvSpPr/>
      </dsp:nvSpPr>
      <dsp:spPr>
        <a:xfrm>
          <a:off x="0" y="1685677"/>
          <a:ext cx="3291840" cy="1532434"/>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n-US" sz="1200" b="1" kern="1200" dirty="0" smtClean="0">
              <a:latin typeface="Palatino Linotype" panose="02040502050505030304" pitchFamily="18" charset="0"/>
            </a:rPr>
            <a:t>CMA – </a:t>
          </a:r>
          <a:endParaRPr lang="en-US" sz="1200" kern="1200" dirty="0">
            <a:latin typeface="Palatino Linotype" panose="02040502050505030304" pitchFamily="18" charset="0"/>
          </a:endParaRPr>
        </a:p>
      </dsp:txBody>
      <dsp:txXfrm>
        <a:off x="74807" y="1760484"/>
        <a:ext cx="3142226" cy="1382820"/>
      </dsp:txXfrm>
    </dsp:sp>
    <dsp:sp modelId="{46EAE1E8-6FD6-477E-BA7B-750779265B95}">
      <dsp:nvSpPr>
        <dsp:cNvPr id="0" name=""/>
        <dsp:cNvSpPr/>
      </dsp:nvSpPr>
      <dsp:spPr>
        <a:xfrm>
          <a:off x="3291839" y="3371355"/>
          <a:ext cx="4937760" cy="1532434"/>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latin typeface="Palatino Linotype" panose="02040502050505030304" pitchFamily="18" charset="0"/>
            </a:rPr>
            <a:t>Appetite for divesture remedies (horizontal competition concerns), non-divesture remedies on non-horizontal concerns should address equally to divesture remedies</a:t>
          </a:r>
          <a:endParaRPr lang="en-US" sz="1200" kern="1200" dirty="0">
            <a:latin typeface="Palatino Linotype" panose="02040502050505030304" pitchFamily="18" charset="0"/>
          </a:endParaRPr>
        </a:p>
      </dsp:txBody>
      <dsp:txXfrm>
        <a:off x="3291839" y="3562909"/>
        <a:ext cx="4363097" cy="1149326"/>
      </dsp:txXfrm>
    </dsp:sp>
    <dsp:sp modelId="{92E50FB1-37D8-4E63-95CA-711D3D2174FF}">
      <dsp:nvSpPr>
        <dsp:cNvPr id="0" name=""/>
        <dsp:cNvSpPr/>
      </dsp:nvSpPr>
      <dsp:spPr>
        <a:xfrm>
          <a:off x="0" y="3371355"/>
          <a:ext cx="3291840" cy="1532434"/>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en-US" sz="1200" b="1" kern="1200" dirty="0" smtClean="0">
              <a:latin typeface="Palatino Linotype" panose="02040502050505030304" pitchFamily="18" charset="0"/>
            </a:rPr>
            <a:t>EU</a:t>
          </a:r>
          <a:endParaRPr lang="en-US" sz="1200" kern="1200" dirty="0">
            <a:latin typeface="Palatino Linotype" panose="02040502050505030304" pitchFamily="18" charset="0"/>
          </a:endParaRPr>
        </a:p>
      </dsp:txBody>
      <dsp:txXfrm>
        <a:off x="74807" y="3446162"/>
        <a:ext cx="3142226" cy="13828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D7C34-F468-41FB-B492-E4FB7DF93D04}">
      <dsp:nvSpPr>
        <dsp:cNvPr id="0" name=""/>
        <dsp:cNvSpPr/>
      </dsp:nvSpPr>
      <dsp:spPr>
        <a:xfrm>
          <a:off x="1727" y="0"/>
          <a:ext cx="2688282" cy="490379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rtl="0">
            <a:lnSpc>
              <a:spcPct val="90000"/>
            </a:lnSpc>
            <a:spcBef>
              <a:spcPct val="0"/>
            </a:spcBef>
            <a:spcAft>
              <a:spcPct val="35000"/>
            </a:spcAft>
          </a:pPr>
          <a:r>
            <a:rPr lang="en-ZA" sz="1200" kern="1200" dirty="0" smtClean="0">
              <a:latin typeface="Palatino Linotype" panose="02040502050505030304" pitchFamily="18" charset="0"/>
            </a:rPr>
            <a:t>Timely inter-</a:t>
          </a:r>
          <a:r>
            <a:rPr lang="en-ZA" sz="1200" kern="1200" dirty="0" err="1" smtClean="0">
              <a:latin typeface="Palatino Linotype" panose="02040502050505030304" pitchFamily="18" charset="0"/>
            </a:rPr>
            <a:t>jurisdic</a:t>
          </a:r>
          <a:r>
            <a:rPr lang="en-ZA" sz="1200" i="1" kern="1200" dirty="0" err="1" smtClean="0">
              <a:latin typeface="Palatino Linotype" panose="02040502050505030304" pitchFamily="18" charset="0"/>
            </a:rPr>
            <a:t>Soriana</a:t>
          </a:r>
          <a:r>
            <a:rPr lang="en-ZA" sz="1200" i="1" kern="1200" dirty="0" smtClean="0">
              <a:latin typeface="Palatino Linotype" panose="02040502050505030304" pitchFamily="18" charset="0"/>
            </a:rPr>
            <a:t> &amp; </a:t>
          </a:r>
          <a:r>
            <a:rPr lang="en-ZA" sz="1200" i="1" kern="1200" dirty="0" err="1" smtClean="0">
              <a:latin typeface="Palatino Linotype" panose="02040502050505030304" pitchFamily="18" charset="0"/>
            </a:rPr>
            <a:t>Contraladora</a:t>
          </a:r>
          <a:r>
            <a:rPr lang="en-ZA" sz="1200" i="1" kern="1200" dirty="0" smtClean="0">
              <a:latin typeface="Palatino Linotype" panose="02040502050505030304" pitchFamily="18" charset="0"/>
            </a:rPr>
            <a:t>, </a:t>
          </a:r>
        </a:p>
        <a:p>
          <a:pPr lvl="0" algn="l" defTabSz="533400" rtl="0">
            <a:lnSpc>
              <a:spcPct val="90000"/>
            </a:lnSpc>
            <a:spcBef>
              <a:spcPct val="0"/>
            </a:spcBef>
            <a:spcAft>
              <a:spcPct val="35000"/>
            </a:spcAft>
          </a:pPr>
          <a:r>
            <a:rPr lang="en-ZA" sz="1200" i="1" kern="1200" dirty="0" smtClean="0">
              <a:latin typeface="Palatino Linotype" panose="02040502050505030304" pitchFamily="18" charset="0"/>
            </a:rPr>
            <a:t>Delta Airlines &amp; </a:t>
          </a:r>
          <a:r>
            <a:rPr lang="en-ZA" sz="1200" i="1" kern="1200" dirty="0" err="1" smtClean="0">
              <a:latin typeface="Palatino Linotype" panose="02040502050505030304" pitchFamily="18" charset="0"/>
            </a:rPr>
            <a:t>Auromexico</a:t>
          </a:r>
          <a:r>
            <a:rPr lang="en-ZA" sz="1200" i="1" kern="1200" dirty="0" smtClean="0">
              <a:latin typeface="Palatino Linotype" panose="02040502050505030304" pitchFamily="18" charset="0"/>
            </a:rPr>
            <a:t>, </a:t>
          </a:r>
        </a:p>
        <a:p>
          <a:pPr lvl="0" algn="l" defTabSz="533400" rtl="0">
            <a:lnSpc>
              <a:spcPct val="90000"/>
            </a:lnSpc>
            <a:spcBef>
              <a:spcPct val="0"/>
            </a:spcBef>
            <a:spcAft>
              <a:spcPct val="35000"/>
            </a:spcAft>
          </a:pPr>
          <a:r>
            <a:rPr lang="en-ZA" sz="1200" kern="1200" dirty="0" err="1" smtClean="0">
              <a:latin typeface="Palatino Linotype" panose="02040502050505030304" pitchFamily="18" charset="0"/>
            </a:rPr>
            <a:t>tion</a:t>
          </a:r>
          <a:r>
            <a:rPr lang="en-ZA" sz="1200" kern="1200" dirty="0" smtClean="0">
              <a:latin typeface="Palatino Linotype" panose="02040502050505030304" pitchFamily="18" charset="0"/>
            </a:rPr>
            <a:t> cooperation in review and analysis</a:t>
          </a:r>
          <a:endParaRPr lang="en-US" sz="1200" kern="1200" dirty="0">
            <a:latin typeface="Palatino Linotype" panose="02040502050505030304" pitchFamily="18" charset="0"/>
          </a:endParaRPr>
        </a:p>
      </dsp:txBody>
      <dsp:txXfrm>
        <a:off x="1727" y="1961516"/>
        <a:ext cx="2688282" cy="1961516"/>
      </dsp:txXfrm>
    </dsp:sp>
    <dsp:sp modelId="{49BA7DF8-FCE9-4CB4-894A-1BAFE24186AF}">
      <dsp:nvSpPr>
        <dsp:cNvPr id="0" name=""/>
        <dsp:cNvSpPr/>
      </dsp:nvSpPr>
      <dsp:spPr>
        <a:xfrm>
          <a:off x="529388" y="294227"/>
          <a:ext cx="1632962" cy="1632962"/>
        </a:xfrm>
        <a:prstGeom prst="ellipse">
          <a:avLst/>
        </a:prstGeom>
        <a:blipFill rotWithShape="1">
          <a:blip xmlns:r="http://schemas.openxmlformats.org/officeDocument/2006/relationships" r:embed="rId1"/>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0C27C8-2AB8-4149-8D67-044EC9669FD2}">
      <dsp:nvSpPr>
        <dsp:cNvPr id="0" name=""/>
        <dsp:cNvSpPr/>
      </dsp:nvSpPr>
      <dsp:spPr>
        <a:xfrm>
          <a:off x="2770658" y="0"/>
          <a:ext cx="2688282" cy="490379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rtl="0">
            <a:lnSpc>
              <a:spcPct val="90000"/>
            </a:lnSpc>
            <a:spcBef>
              <a:spcPct val="0"/>
            </a:spcBef>
            <a:spcAft>
              <a:spcPct val="35000"/>
            </a:spcAft>
          </a:pPr>
          <a:r>
            <a:rPr lang="en-ZA" sz="1200" kern="1200" dirty="0" smtClean="0">
              <a:latin typeface="Palatino Linotype" panose="02040502050505030304" pitchFamily="18" charset="0"/>
            </a:rPr>
            <a:t>Behavioural remedies (problematic), Combination of structural and behavioural. </a:t>
          </a:r>
        </a:p>
        <a:p>
          <a:pPr lvl="0" algn="l" defTabSz="533400" rtl="0">
            <a:lnSpc>
              <a:spcPct val="90000"/>
            </a:lnSpc>
            <a:spcBef>
              <a:spcPct val="0"/>
            </a:spcBef>
            <a:spcAft>
              <a:spcPct val="35000"/>
            </a:spcAft>
          </a:pPr>
          <a:r>
            <a:rPr lang="en-ZA" sz="1200" kern="1200" dirty="0" smtClean="0">
              <a:latin typeface="Palatino Linotype" panose="02040502050505030304" pitchFamily="18" charset="0"/>
            </a:rPr>
            <a:t>Global mergers: Cooperation, timely review, localization, information sharing, joint reviews. </a:t>
          </a:r>
        </a:p>
        <a:p>
          <a:pPr lvl="0" algn="l" defTabSz="533400" rtl="0">
            <a:lnSpc>
              <a:spcPct val="90000"/>
            </a:lnSpc>
            <a:spcBef>
              <a:spcPct val="0"/>
            </a:spcBef>
            <a:spcAft>
              <a:spcPct val="35000"/>
            </a:spcAft>
          </a:pPr>
          <a:r>
            <a:rPr lang="en-ZA" sz="1200" kern="1200" dirty="0" smtClean="0">
              <a:latin typeface="Palatino Linotype" panose="02040502050505030304" pitchFamily="18" charset="0"/>
            </a:rPr>
            <a:t>Regulated markets – cooperation with sector regulators.</a:t>
          </a:r>
          <a:endParaRPr lang="en-US" sz="1200" kern="1200" dirty="0">
            <a:latin typeface="Palatino Linotype" panose="02040502050505030304" pitchFamily="18" charset="0"/>
          </a:endParaRPr>
        </a:p>
      </dsp:txBody>
      <dsp:txXfrm>
        <a:off x="2770658" y="1961516"/>
        <a:ext cx="2688282" cy="1961516"/>
      </dsp:txXfrm>
    </dsp:sp>
    <dsp:sp modelId="{5FCD0FE4-7A12-4925-94EA-89BC44EA37D0}">
      <dsp:nvSpPr>
        <dsp:cNvPr id="0" name=""/>
        <dsp:cNvSpPr/>
      </dsp:nvSpPr>
      <dsp:spPr>
        <a:xfrm>
          <a:off x="3298318" y="294227"/>
          <a:ext cx="1632962" cy="1632962"/>
        </a:xfrm>
        <a:prstGeom prst="ellipse">
          <a:avLst/>
        </a:prstGeom>
        <a:blipFill rotWithShape="1">
          <a:blip xmlns:r="http://schemas.openxmlformats.org/officeDocument/2006/relationships" r:embed="rId2"/>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8225EE-6347-4776-A1BD-CBEAFF25B284}">
      <dsp:nvSpPr>
        <dsp:cNvPr id="0" name=""/>
        <dsp:cNvSpPr/>
      </dsp:nvSpPr>
      <dsp:spPr>
        <a:xfrm>
          <a:off x="5539589" y="0"/>
          <a:ext cx="2688282" cy="490379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rtl="0">
            <a:lnSpc>
              <a:spcPct val="90000"/>
            </a:lnSpc>
            <a:spcBef>
              <a:spcPct val="0"/>
            </a:spcBef>
            <a:spcAft>
              <a:spcPct val="35000"/>
            </a:spcAft>
          </a:pPr>
          <a:r>
            <a:rPr lang="en-ZA" sz="1200" kern="1200" dirty="0" smtClean="0">
              <a:latin typeface="Palatino Linotype" panose="02040502050505030304" pitchFamily="18" charset="0"/>
            </a:rPr>
            <a:t>Remedy to preserve competition pre-merger, </a:t>
          </a:r>
        </a:p>
        <a:p>
          <a:pPr lvl="0" algn="l" defTabSz="533400" rtl="0">
            <a:lnSpc>
              <a:spcPct val="90000"/>
            </a:lnSpc>
            <a:spcBef>
              <a:spcPct val="0"/>
            </a:spcBef>
            <a:spcAft>
              <a:spcPct val="35000"/>
            </a:spcAft>
          </a:pPr>
          <a:r>
            <a:rPr lang="en-ZA" sz="1200" kern="1200" dirty="0" smtClean="0">
              <a:latin typeface="Palatino Linotype" panose="02040502050505030304" pitchFamily="18" charset="0"/>
            </a:rPr>
            <a:t>cooperation on global mergers</a:t>
          </a:r>
          <a:endParaRPr lang="en-US" sz="1200" kern="1200" dirty="0">
            <a:latin typeface="Palatino Linotype" panose="02040502050505030304" pitchFamily="18" charset="0"/>
          </a:endParaRPr>
        </a:p>
      </dsp:txBody>
      <dsp:txXfrm>
        <a:off x="5539589" y="1961516"/>
        <a:ext cx="2688282" cy="1961516"/>
      </dsp:txXfrm>
    </dsp:sp>
    <dsp:sp modelId="{08A905DD-7D24-4A93-8454-A2A64AEEDB48}">
      <dsp:nvSpPr>
        <dsp:cNvPr id="0" name=""/>
        <dsp:cNvSpPr/>
      </dsp:nvSpPr>
      <dsp:spPr>
        <a:xfrm>
          <a:off x="6067249" y="294227"/>
          <a:ext cx="1632962" cy="1632962"/>
        </a:xfrm>
        <a:prstGeom prst="ellipse">
          <a:avLst/>
        </a:prstGeom>
        <a:blipFill rotWithShape="1">
          <a:blip xmlns:r="http://schemas.openxmlformats.org/officeDocument/2006/relationships" r:embed="rId3"/>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6E5745-3100-4A40-AC6F-99946CF9CCE1}">
      <dsp:nvSpPr>
        <dsp:cNvPr id="0" name=""/>
        <dsp:cNvSpPr/>
      </dsp:nvSpPr>
      <dsp:spPr>
        <a:xfrm>
          <a:off x="329183" y="3923032"/>
          <a:ext cx="7571232" cy="735568"/>
        </a:xfrm>
        <a:prstGeom prst="leftRightArrow">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C2BA80-AC34-4400-BDAE-041DEB1409CC}">
      <dsp:nvSpPr>
        <dsp:cNvPr id="0" name=""/>
        <dsp:cNvSpPr/>
      </dsp:nvSpPr>
      <dsp:spPr>
        <a:xfrm rot="16200000">
          <a:off x="-1476463" y="1478447"/>
          <a:ext cx="4903790" cy="1946895"/>
        </a:xfrm>
        <a:prstGeom prst="flowChartManualOperation">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0" rIns="76200" bIns="0" numCol="1" spcCol="1270" anchor="ctr" anchorCtr="0">
          <a:noAutofit/>
        </a:bodyPr>
        <a:lstStyle/>
        <a:p>
          <a:pPr lvl="0" algn="ctr" defTabSz="533400" rtl="0">
            <a:lnSpc>
              <a:spcPct val="90000"/>
            </a:lnSpc>
            <a:spcBef>
              <a:spcPct val="0"/>
            </a:spcBef>
            <a:spcAft>
              <a:spcPct val="35000"/>
            </a:spcAft>
          </a:pPr>
          <a:r>
            <a:rPr lang="en-US" sz="1200" b="1" kern="1200" dirty="0" smtClean="0">
              <a:latin typeface="Palatino Linotype" panose="02040502050505030304" pitchFamily="18" charset="0"/>
            </a:rPr>
            <a:t>Turkey </a:t>
          </a:r>
        </a:p>
        <a:p>
          <a:pPr lvl="0" algn="l" defTabSz="533400" rtl="0">
            <a:lnSpc>
              <a:spcPct val="90000"/>
            </a:lnSpc>
            <a:spcBef>
              <a:spcPct val="0"/>
            </a:spcBef>
            <a:spcAft>
              <a:spcPct val="35000"/>
            </a:spcAft>
          </a:pPr>
          <a:r>
            <a:rPr lang="en-US" sz="1200" kern="1200" dirty="0" smtClean="0">
              <a:latin typeface="Palatino Linotype" panose="02040502050505030304" pitchFamily="18" charset="0"/>
            </a:rPr>
            <a:t>Examples</a:t>
          </a:r>
        </a:p>
        <a:p>
          <a:pPr lvl="0" algn="l" defTabSz="533400" rtl="0">
            <a:lnSpc>
              <a:spcPct val="90000"/>
            </a:lnSpc>
            <a:spcBef>
              <a:spcPct val="0"/>
            </a:spcBef>
            <a:spcAft>
              <a:spcPct val="35000"/>
            </a:spcAft>
          </a:pPr>
          <a:r>
            <a:rPr lang="en-US" sz="1200" kern="1200" dirty="0" smtClean="0">
              <a:latin typeface="Palatino Linotype" panose="02040502050505030304" pitchFamily="18" charset="0"/>
            </a:rPr>
            <a:t>Advantages of behavioral remedies, </a:t>
          </a:r>
        </a:p>
        <a:p>
          <a:pPr lvl="0" algn="l" defTabSz="533400" rtl="0">
            <a:lnSpc>
              <a:spcPct val="90000"/>
            </a:lnSpc>
            <a:spcBef>
              <a:spcPct val="0"/>
            </a:spcBef>
            <a:spcAft>
              <a:spcPct val="35000"/>
            </a:spcAft>
          </a:pPr>
          <a:r>
            <a:rPr lang="en-US" sz="1200" kern="1200" dirty="0" smtClean="0">
              <a:latin typeface="Palatino Linotype" panose="02040502050505030304" pitchFamily="18" charset="0"/>
            </a:rPr>
            <a:t>Disadvantages of behavioral remedies. Monitoring is problematic.</a:t>
          </a:r>
          <a:endParaRPr lang="en-US" sz="1200" kern="1200" dirty="0">
            <a:latin typeface="Palatino Linotype" panose="02040502050505030304" pitchFamily="18" charset="0"/>
          </a:endParaRPr>
        </a:p>
      </dsp:txBody>
      <dsp:txXfrm rot="5400000">
        <a:off x="1984" y="980758"/>
        <a:ext cx="1946895" cy="2942274"/>
      </dsp:txXfrm>
    </dsp:sp>
    <dsp:sp modelId="{0CD145E5-152F-43DA-B7C5-2089DC254E35}">
      <dsp:nvSpPr>
        <dsp:cNvPr id="0" name=""/>
        <dsp:cNvSpPr/>
      </dsp:nvSpPr>
      <dsp:spPr>
        <a:xfrm rot="16200000">
          <a:off x="616448" y="1478447"/>
          <a:ext cx="4903790" cy="1946895"/>
        </a:xfrm>
        <a:prstGeom prst="flowChartManualOperation">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0" rIns="76200" bIns="0" numCol="1" spcCol="1270" anchor="ctr" anchorCtr="0">
          <a:noAutofit/>
        </a:bodyPr>
        <a:lstStyle/>
        <a:p>
          <a:pPr lvl="0" algn="ctr" defTabSz="533400" rtl="0">
            <a:lnSpc>
              <a:spcPct val="90000"/>
            </a:lnSpc>
            <a:spcBef>
              <a:spcPct val="0"/>
            </a:spcBef>
            <a:spcAft>
              <a:spcPct val="35000"/>
            </a:spcAft>
          </a:pPr>
          <a:r>
            <a:rPr lang="en-US" sz="1200" b="1" kern="1200" dirty="0" smtClean="0">
              <a:latin typeface="Palatino Linotype" panose="02040502050505030304" pitchFamily="18" charset="0"/>
            </a:rPr>
            <a:t>EU </a:t>
          </a:r>
        </a:p>
        <a:p>
          <a:pPr lvl="0" algn="ctr" defTabSz="533400" rtl="0">
            <a:lnSpc>
              <a:spcPct val="90000"/>
            </a:lnSpc>
            <a:spcBef>
              <a:spcPct val="0"/>
            </a:spcBef>
            <a:spcAft>
              <a:spcPct val="35000"/>
            </a:spcAft>
          </a:pPr>
          <a:r>
            <a:rPr lang="en-US" sz="1200" kern="1200" dirty="0" smtClean="0">
              <a:latin typeface="Palatino Linotype" panose="02040502050505030304" pitchFamily="18" charset="0"/>
            </a:rPr>
            <a:t>Monitoring trustees</a:t>
          </a:r>
          <a:endParaRPr lang="en-US" sz="1200" kern="1200" dirty="0">
            <a:latin typeface="Palatino Linotype" panose="02040502050505030304" pitchFamily="18" charset="0"/>
          </a:endParaRPr>
        </a:p>
      </dsp:txBody>
      <dsp:txXfrm rot="5400000">
        <a:off x="2094895" y="980758"/>
        <a:ext cx="1946895" cy="2942274"/>
      </dsp:txXfrm>
    </dsp:sp>
    <dsp:sp modelId="{7ED4E49D-C559-484C-A17D-3FDB2BD210D2}">
      <dsp:nvSpPr>
        <dsp:cNvPr id="0" name=""/>
        <dsp:cNvSpPr/>
      </dsp:nvSpPr>
      <dsp:spPr>
        <a:xfrm rot="16200000">
          <a:off x="2709361" y="1478447"/>
          <a:ext cx="4903790" cy="1946895"/>
        </a:xfrm>
        <a:prstGeom prst="flowChartManualOperation">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0" rIns="76200" bIns="0" numCol="1" spcCol="1270" anchor="ctr" anchorCtr="0">
          <a:noAutofit/>
        </a:bodyPr>
        <a:lstStyle/>
        <a:p>
          <a:pPr lvl="0" algn="ctr" defTabSz="533400" rtl="0">
            <a:lnSpc>
              <a:spcPct val="90000"/>
            </a:lnSpc>
            <a:spcBef>
              <a:spcPct val="0"/>
            </a:spcBef>
            <a:spcAft>
              <a:spcPct val="35000"/>
            </a:spcAft>
          </a:pPr>
          <a:r>
            <a:rPr lang="en-US" sz="1200" b="1" kern="1200" dirty="0" smtClean="0">
              <a:latin typeface="Palatino Linotype" panose="02040502050505030304" pitchFamily="18" charset="0"/>
            </a:rPr>
            <a:t>Italy (AGCM) </a:t>
          </a:r>
        </a:p>
        <a:p>
          <a:pPr lvl="0" algn="l" defTabSz="533400" rtl="0">
            <a:lnSpc>
              <a:spcPct val="90000"/>
            </a:lnSpc>
            <a:spcBef>
              <a:spcPct val="0"/>
            </a:spcBef>
            <a:spcAft>
              <a:spcPct val="35000"/>
            </a:spcAft>
          </a:pPr>
          <a:r>
            <a:rPr lang="en-US" sz="1200" b="1" kern="1200" dirty="0" smtClean="0">
              <a:latin typeface="Palatino Linotype" panose="02040502050505030304" pitchFamily="18" charset="0"/>
            </a:rPr>
            <a:t>N</a:t>
          </a:r>
          <a:r>
            <a:rPr lang="en-US" sz="1200" kern="1200" dirty="0" smtClean="0">
              <a:latin typeface="Palatino Linotype" panose="02040502050505030304" pitchFamily="18" charset="0"/>
            </a:rPr>
            <a:t>on-compliance -10% turnover fine, </a:t>
          </a:r>
        </a:p>
        <a:p>
          <a:pPr lvl="0" algn="l" defTabSz="533400" rtl="0">
            <a:lnSpc>
              <a:spcPct val="90000"/>
            </a:lnSpc>
            <a:spcBef>
              <a:spcPct val="0"/>
            </a:spcBef>
            <a:spcAft>
              <a:spcPct val="35000"/>
            </a:spcAft>
          </a:pPr>
          <a:r>
            <a:rPr lang="en-US" sz="1200" kern="1200" dirty="0" smtClean="0">
              <a:latin typeface="Palatino Linotype" panose="02040502050505030304" pitchFamily="18" charset="0"/>
            </a:rPr>
            <a:t>Revision of remedies/indeterminate remedies monitoring issues</a:t>
          </a:r>
          <a:endParaRPr lang="en-US" sz="1200" kern="1200" dirty="0">
            <a:latin typeface="Palatino Linotype" panose="02040502050505030304" pitchFamily="18" charset="0"/>
          </a:endParaRPr>
        </a:p>
      </dsp:txBody>
      <dsp:txXfrm rot="5400000">
        <a:off x="4187808" y="980758"/>
        <a:ext cx="1946895" cy="2942274"/>
      </dsp:txXfrm>
    </dsp:sp>
    <dsp:sp modelId="{93B36C76-7396-412F-967C-365FE273C033}">
      <dsp:nvSpPr>
        <dsp:cNvPr id="0" name=""/>
        <dsp:cNvSpPr/>
      </dsp:nvSpPr>
      <dsp:spPr>
        <a:xfrm rot="16200000">
          <a:off x="4802273" y="1478447"/>
          <a:ext cx="4903790" cy="1946895"/>
        </a:xfrm>
        <a:prstGeom prst="flowChartManualOperation">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0" rIns="76200" bIns="0" numCol="1" spcCol="1270" anchor="ctr" anchorCtr="0">
          <a:noAutofit/>
        </a:bodyPr>
        <a:lstStyle/>
        <a:p>
          <a:pPr lvl="0" algn="ctr" defTabSz="533400" rtl="0">
            <a:lnSpc>
              <a:spcPct val="90000"/>
            </a:lnSpc>
            <a:spcBef>
              <a:spcPct val="0"/>
            </a:spcBef>
            <a:spcAft>
              <a:spcPct val="35000"/>
            </a:spcAft>
          </a:pPr>
          <a:r>
            <a:rPr lang="en-US" sz="1200" b="1" kern="1200" dirty="0" smtClean="0">
              <a:latin typeface="Palatino Linotype" panose="02040502050505030304" pitchFamily="18" charset="0"/>
            </a:rPr>
            <a:t>India </a:t>
          </a:r>
        </a:p>
        <a:p>
          <a:pPr lvl="0" algn="l" defTabSz="533400" rtl="0">
            <a:lnSpc>
              <a:spcPct val="90000"/>
            </a:lnSpc>
            <a:spcBef>
              <a:spcPct val="0"/>
            </a:spcBef>
            <a:spcAft>
              <a:spcPct val="35000"/>
            </a:spcAft>
          </a:pPr>
          <a:r>
            <a:rPr lang="en-US" sz="1200" kern="1200" dirty="0" smtClean="0">
              <a:latin typeface="Palatino Linotype" panose="02040502050505030304" pitchFamily="18" charset="0"/>
            </a:rPr>
            <a:t>Merging parties may modify proposed remedy subject to commission’s approval</a:t>
          </a:r>
          <a:endParaRPr lang="en-US" sz="1200" kern="1200" dirty="0">
            <a:latin typeface="Palatino Linotype" panose="02040502050505030304" pitchFamily="18" charset="0"/>
          </a:endParaRPr>
        </a:p>
      </dsp:txBody>
      <dsp:txXfrm rot="5400000">
        <a:off x="6280720" y="980758"/>
        <a:ext cx="1946895" cy="294227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28A3D8-7E25-4C5D-9B64-55DE2877BF06}">
      <dsp:nvSpPr>
        <dsp:cNvPr id="0" name=""/>
        <dsp:cNvSpPr/>
      </dsp:nvSpPr>
      <dsp:spPr>
        <a:xfrm>
          <a:off x="415096" y="871171"/>
          <a:ext cx="7399406" cy="67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533400" rtl="0">
            <a:lnSpc>
              <a:spcPct val="90000"/>
            </a:lnSpc>
            <a:spcBef>
              <a:spcPct val="0"/>
            </a:spcBef>
            <a:spcAft>
              <a:spcPct val="35000"/>
            </a:spcAft>
          </a:pPr>
          <a:r>
            <a:rPr lang="en-US" sz="1200" b="1" kern="1200" dirty="0" smtClean="0">
              <a:latin typeface="Palatino Linotype" panose="02040502050505030304" pitchFamily="18" charset="0"/>
            </a:rPr>
            <a:t>Peru Competition Authority </a:t>
          </a:r>
          <a:r>
            <a:rPr lang="en-US" sz="1200" kern="1200" dirty="0" smtClean="0">
              <a:latin typeface="Palatino Linotype" panose="02040502050505030304" pitchFamily="18" charset="0"/>
            </a:rPr>
            <a:t>– Challenges: substantive analysis challenges which include how to impose remedies, merger review in the post-pandemic world, and handling digital mergers; Solutions : conducting ex officio investigation, introducing public policies provisions, capturing the aspects of the digital economy in their review and analysis, gain more experience from international cooperation and training. Technology development – use block chain for data collection.</a:t>
          </a:r>
          <a:endParaRPr lang="en-US" sz="1200" kern="1200" dirty="0">
            <a:latin typeface="Palatino Linotype" panose="02040502050505030304" pitchFamily="18" charset="0"/>
          </a:endParaRPr>
        </a:p>
      </dsp:txBody>
      <dsp:txXfrm>
        <a:off x="415096" y="871171"/>
        <a:ext cx="7399406" cy="672673"/>
      </dsp:txXfrm>
    </dsp:sp>
    <dsp:sp modelId="{AA90C401-717D-4864-8D9F-01F824A7D11B}">
      <dsp:nvSpPr>
        <dsp:cNvPr id="0" name=""/>
        <dsp:cNvSpPr/>
      </dsp:nvSpPr>
      <dsp:spPr>
        <a:xfrm>
          <a:off x="415096" y="1543845"/>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68ACF754-0C24-4254-8727-E880C4A07E7D}">
      <dsp:nvSpPr>
        <dsp:cNvPr id="0" name=""/>
        <dsp:cNvSpPr/>
      </dsp:nvSpPr>
      <dsp:spPr>
        <a:xfrm>
          <a:off x="1459235" y="1543845"/>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5FBC426B-7809-4791-A81D-FEDB2F9FC680}">
      <dsp:nvSpPr>
        <dsp:cNvPr id="0" name=""/>
        <dsp:cNvSpPr/>
      </dsp:nvSpPr>
      <dsp:spPr>
        <a:xfrm>
          <a:off x="2503373" y="1543845"/>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A063D57E-70B6-4D5B-8FA6-E03D20C5FFBD}">
      <dsp:nvSpPr>
        <dsp:cNvPr id="0" name=""/>
        <dsp:cNvSpPr/>
      </dsp:nvSpPr>
      <dsp:spPr>
        <a:xfrm>
          <a:off x="3547512" y="1543845"/>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04435378-DA15-4F72-98A9-8A9854C09E71}">
      <dsp:nvSpPr>
        <dsp:cNvPr id="0" name=""/>
        <dsp:cNvSpPr/>
      </dsp:nvSpPr>
      <dsp:spPr>
        <a:xfrm>
          <a:off x="4591650" y="1543845"/>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229C2812-9EC7-4536-87EF-F8B15E1D2351}">
      <dsp:nvSpPr>
        <dsp:cNvPr id="0" name=""/>
        <dsp:cNvSpPr/>
      </dsp:nvSpPr>
      <dsp:spPr>
        <a:xfrm>
          <a:off x="5635789" y="1543845"/>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4E0913CE-C257-4DC9-AA37-2C7BB9349D2B}">
      <dsp:nvSpPr>
        <dsp:cNvPr id="0" name=""/>
        <dsp:cNvSpPr/>
      </dsp:nvSpPr>
      <dsp:spPr>
        <a:xfrm>
          <a:off x="6679927" y="1543845"/>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8F14A985-A368-4FBD-A24B-AB77167A152E}">
      <dsp:nvSpPr>
        <dsp:cNvPr id="0" name=""/>
        <dsp:cNvSpPr/>
      </dsp:nvSpPr>
      <dsp:spPr>
        <a:xfrm>
          <a:off x="415096" y="1796804"/>
          <a:ext cx="7399406" cy="67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533400" rtl="0">
            <a:lnSpc>
              <a:spcPct val="90000"/>
            </a:lnSpc>
            <a:spcBef>
              <a:spcPct val="0"/>
            </a:spcBef>
            <a:spcAft>
              <a:spcPct val="35000"/>
            </a:spcAft>
          </a:pPr>
          <a:r>
            <a:rPr lang="en-US" sz="1200" b="1" kern="1200" dirty="0" smtClean="0">
              <a:latin typeface="Palatino Linotype" panose="02040502050505030304" pitchFamily="18" charset="0"/>
            </a:rPr>
            <a:t>ACCC - </a:t>
          </a:r>
          <a:r>
            <a:rPr lang="en-US" sz="1200" kern="1200" dirty="0" smtClean="0">
              <a:latin typeface="Palatino Linotype" panose="02040502050505030304" pitchFamily="18" charset="0"/>
            </a:rPr>
            <a:t>increased workload hence constraints timelines on merger analysis post-pandemic. Global transactions call for timely coordination among agencies. Strategic clearance. </a:t>
          </a:r>
          <a:endParaRPr lang="en-US" sz="1200" kern="1200" dirty="0">
            <a:latin typeface="Palatino Linotype" panose="02040502050505030304" pitchFamily="18" charset="0"/>
          </a:endParaRPr>
        </a:p>
      </dsp:txBody>
      <dsp:txXfrm>
        <a:off x="415096" y="1796804"/>
        <a:ext cx="7399406" cy="672673"/>
      </dsp:txXfrm>
    </dsp:sp>
    <dsp:sp modelId="{4469682D-D454-4229-9FFF-B78A7F2F30C2}">
      <dsp:nvSpPr>
        <dsp:cNvPr id="0" name=""/>
        <dsp:cNvSpPr/>
      </dsp:nvSpPr>
      <dsp:spPr>
        <a:xfrm>
          <a:off x="415096" y="2469477"/>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6FED3690-C3EE-47D7-A833-FEF8CD8E1AA1}">
      <dsp:nvSpPr>
        <dsp:cNvPr id="0" name=""/>
        <dsp:cNvSpPr/>
      </dsp:nvSpPr>
      <dsp:spPr>
        <a:xfrm>
          <a:off x="1459235" y="2469477"/>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0DAF791D-0D3B-41DC-BE86-7A3CF1C4F99F}">
      <dsp:nvSpPr>
        <dsp:cNvPr id="0" name=""/>
        <dsp:cNvSpPr/>
      </dsp:nvSpPr>
      <dsp:spPr>
        <a:xfrm>
          <a:off x="2503373" y="2469477"/>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C48E2F6F-0875-4F56-8E33-EA84D7C2BCDD}">
      <dsp:nvSpPr>
        <dsp:cNvPr id="0" name=""/>
        <dsp:cNvSpPr/>
      </dsp:nvSpPr>
      <dsp:spPr>
        <a:xfrm>
          <a:off x="3547512" y="2469477"/>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12C66C42-1A70-4DD1-B38B-09D882314CF3}">
      <dsp:nvSpPr>
        <dsp:cNvPr id="0" name=""/>
        <dsp:cNvSpPr/>
      </dsp:nvSpPr>
      <dsp:spPr>
        <a:xfrm>
          <a:off x="4591650" y="2469477"/>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CD080CDB-FF2E-472E-BD2C-36730F65A211}">
      <dsp:nvSpPr>
        <dsp:cNvPr id="0" name=""/>
        <dsp:cNvSpPr/>
      </dsp:nvSpPr>
      <dsp:spPr>
        <a:xfrm>
          <a:off x="5635789" y="2469477"/>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E16657A2-90E8-46D8-8F74-51F56543238E}">
      <dsp:nvSpPr>
        <dsp:cNvPr id="0" name=""/>
        <dsp:cNvSpPr/>
      </dsp:nvSpPr>
      <dsp:spPr>
        <a:xfrm>
          <a:off x="6679927" y="2469477"/>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92F030CF-83AC-4416-8112-ADD3605EF97E}">
      <dsp:nvSpPr>
        <dsp:cNvPr id="0" name=""/>
        <dsp:cNvSpPr/>
      </dsp:nvSpPr>
      <dsp:spPr>
        <a:xfrm>
          <a:off x="415096" y="3168762"/>
          <a:ext cx="7399406" cy="67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533400" rtl="0">
            <a:lnSpc>
              <a:spcPct val="90000"/>
            </a:lnSpc>
            <a:spcBef>
              <a:spcPct val="0"/>
            </a:spcBef>
            <a:spcAft>
              <a:spcPct val="35000"/>
            </a:spcAft>
          </a:pPr>
          <a:r>
            <a:rPr lang="en-US" sz="1200" b="1" kern="1200" dirty="0" smtClean="0">
              <a:latin typeface="Palatino Linotype" panose="02040502050505030304" pitchFamily="18" charset="0"/>
            </a:rPr>
            <a:t>UNCTAD</a:t>
          </a:r>
          <a:r>
            <a:rPr lang="en-US" sz="1200" kern="1200" dirty="0" smtClean="0">
              <a:latin typeface="Palatino Linotype" panose="02040502050505030304" pitchFamily="18" charset="0"/>
            </a:rPr>
            <a:t> – merger influx in pharma, maritime, digital and airline markets, more gun-jumping mergers. Increased monitoring activities, market studies, relaxation of the failing firm defense. Recommendations were global learning on simplification of filing and review of mergers, assessment of the effectiveness of turnover-based thresholds, regional cooperation, and implementation of exchange programs among jurisdictions for knowledge sharing. </a:t>
          </a:r>
          <a:endParaRPr lang="en-US" sz="1200" kern="1200" dirty="0">
            <a:latin typeface="Palatino Linotype" panose="02040502050505030304" pitchFamily="18" charset="0"/>
          </a:endParaRPr>
        </a:p>
      </dsp:txBody>
      <dsp:txXfrm>
        <a:off x="415096" y="3168762"/>
        <a:ext cx="7399406" cy="672673"/>
      </dsp:txXfrm>
    </dsp:sp>
    <dsp:sp modelId="{932CB0A8-1EB8-4984-9217-0B406E3067FB}">
      <dsp:nvSpPr>
        <dsp:cNvPr id="0" name=""/>
        <dsp:cNvSpPr/>
      </dsp:nvSpPr>
      <dsp:spPr>
        <a:xfrm>
          <a:off x="304796" y="3868808"/>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D040258C-2741-44E3-9613-B3A0D85DC194}">
      <dsp:nvSpPr>
        <dsp:cNvPr id="0" name=""/>
        <dsp:cNvSpPr/>
      </dsp:nvSpPr>
      <dsp:spPr>
        <a:xfrm>
          <a:off x="1295402" y="3868810"/>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77A585BB-DFC7-4BCF-B95A-C1CA6FFB1085}">
      <dsp:nvSpPr>
        <dsp:cNvPr id="0" name=""/>
        <dsp:cNvSpPr/>
      </dsp:nvSpPr>
      <dsp:spPr>
        <a:xfrm>
          <a:off x="2362202" y="3868810"/>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E79A5BB2-2B76-4D74-8637-8BDD84123DCE}">
      <dsp:nvSpPr>
        <dsp:cNvPr id="0" name=""/>
        <dsp:cNvSpPr/>
      </dsp:nvSpPr>
      <dsp:spPr>
        <a:xfrm>
          <a:off x="3352799" y="3868810"/>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D979669F-32D0-40D8-BAB9-980917F56E92}">
      <dsp:nvSpPr>
        <dsp:cNvPr id="0" name=""/>
        <dsp:cNvSpPr/>
      </dsp:nvSpPr>
      <dsp:spPr>
        <a:xfrm>
          <a:off x="4343405" y="3868810"/>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2CEB2DC9-809F-43EC-AC48-5B8C87605FAF}">
      <dsp:nvSpPr>
        <dsp:cNvPr id="0" name=""/>
        <dsp:cNvSpPr/>
      </dsp:nvSpPr>
      <dsp:spPr>
        <a:xfrm>
          <a:off x="5334001" y="3868810"/>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9700B6FD-A551-4B58-BAA3-FF228F0DA3A7}">
      <dsp:nvSpPr>
        <dsp:cNvPr id="0" name=""/>
        <dsp:cNvSpPr/>
      </dsp:nvSpPr>
      <dsp:spPr>
        <a:xfrm>
          <a:off x="6248404" y="3883949"/>
          <a:ext cx="986587" cy="164431"/>
        </a:xfrm>
        <a:prstGeom prst="parallelogram">
          <a:avLst>
            <a:gd name="adj" fmla="val 14084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w="9525" cap="flat" cmpd="sng" algn="ctr">
          <a:solidFill>
            <a:schemeClr val="accent1">
              <a:hueOff val="0"/>
              <a:satOff val="0"/>
              <a:lumOff val="0"/>
              <a:alphaOff val="0"/>
            </a:schemeClr>
          </a:solid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0760"/>
          </a:xfrm>
          <a:prstGeom prst="rect">
            <a:avLst/>
          </a:prstGeom>
        </p:spPr>
        <p:txBody>
          <a:bodyPr vert="horz" lIns="93177" tIns="46589" rIns="93177" bIns="46589" rtlCol="0"/>
          <a:lstStyle>
            <a:lvl1pPr algn="l" eaLnBrk="1" hangingPunct="1">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5265014" y="0"/>
            <a:ext cx="4029282" cy="350760"/>
          </a:xfrm>
          <a:prstGeom prst="rect">
            <a:avLst/>
          </a:prstGeom>
        </p:spPr>
        <p:txBody>
          <a:bodyPr vert="horz" lIns="93177" tIns="46589" rIns="93177" bIns="46589" rtlCol="0"/>
          <a:lstStyle>
            <a:lvl1pPr algn="r" eaLnBrk="1" hangingPunct="1">
              <a:defRPr sz="1200">
                <a:latin typeface="Arial" charset="0"/>
                <a:cs typeface="Arial" charset="0"/>
              </a:defRPr>
            </a:lvl1pPr>
          </a:lstStyle>
          <a:p>
            <a:pPr>
              <a:defRPr/>
            </a:pPr>
            <a:fld id="{A62100AB-7670-4E62-8335-AE500FB90C0B}" type="datetimeFigureOut">
              <a:rPr lang="en-US"/>
              <a:pPr>
                <a:defRPr/>
              </a:pPr>
              <a:t>5/27/2022</a:t>
            </a:fld>
            <a:endParaRPr lang="en-US"/>
          </a:p>
        </p:txBody>
      </p:sp>
      <p:sp>
        <p:nvSpPr>
          <p:cNvPr id="4" name="Footer Placeholder 3"/>
          <p:cNvSpPr>
            <a:spLocks noGrp="1"/>
          </p:cNvSpPr>
          <p:nvPr>
            <p:ph type="ftr" sz="quarter" idx="2"/>
          </p:nvPr>
        </p:nvSpPr>
        <p:spPr>
          <a:xfrm>
            <a:off x="1" y="6658443"/>
            <a:ext cx="4029282" cy="350760"/>
          </a:xfrm>
          <a:prstGeom prst="rect">
            <a:avLst/>
          </a:prstGeom>
        </p:spPr>
        <p:txBody>
          <a:bodyPr vert="horz" lIns="93177" tIns="46589" rIns="93177" bIns="46589" rtlCol="0" anchor="b"/>
          <a:lstStyle>
            <a:lvl1pPr algn="l" eaLnBrk="1" hangingPunct="1">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5265014" y="6658443"/>
            <a:ext cx="4029282" cy="350760"/>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pPr>
              <a:defRPr/>
            </a:pPr>
            <a:fld id="{EF41434C-565B-4915-85A9-713738E41EFD}" type="slidenum">
              <a:rPr lang="en-US" altLang="en-US"/>
              <a:pPr>
                <a:defRPr/>
              </a:pPr>
              <a:t>‹#›</a:t>
            </a:fld>
            <a:endParaRPr lang="en-US" altLang="en-US"/>
          </a:p>
        </p:txBody>
      </p:sp>
    </p:spTree>
    <p:extLst>
      <p:ext uri="{BB962C8B-B14F-4D97-AF65-F5344CB8AC3E}">
        <p14:creationId xmlns:p14="http://schemas.microsoft.com/office/powerpoint/2010/main" val="1936935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0760"/>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5265014" y="0"/>
            <a:ext cx="4029282" cy="350760"/>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CE4C702C-16AF-4140-953C-B3F40A35195A}" type="datetimeFigureOut">
              <a:rPr lang="en-US"/>
              <a:pPr>
                <a:defRPr/>
              </a:pPr>
              <a:t>5/27/2022</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930482" y="3330419"/>
            <a:ext cx="7435436" cy="3154441"/>
          </a:xfrm>
          <a:prstGeom prst="rect">
            <a:avLst/>
          </a:prstGeom>
        </p:spPr>
        <p:txBody>
          <a:bodyPr vert="horz" lIns="93177" tIns="46589" rIns="93177" bIns="4658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6658443"/>
            <a:ext cx="4029282" cy="350760"/>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5265014" y="6658443"/>
            <a:ext cx="4029282" cy="350760"/>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14CB1C14-3B2E-4253-A8D1-1B6ABF0903A7}" type="slidenum">
              <a:rPr lang="en-US" altLang="en-US"/>
              <a:pPr>
                <a:defRPr/>
              </a:pPr>
              <a:t>‹#›</a:t>
            </a:fld>
            <a:endParaRPr lang="en-US" altLang="en-US"/>
          </a:p>
        </p:txBody>
      </p:sp>
    </p:spTree>
    <p:extLst>
      <p:ext uri="{BB962C8B-B14F-4D97-AF65-F5344CB8AC3E}">
        <p14:creationId xmlns:p14="http://schemas.microsoft.com/office/powerpoint/2010/main" val="1471918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3316"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22A4EE3-0B58-4D4E-A750-0F6F7796AAA2}" type="slidenum">
              <a:rPr lang="en-US" altLang="en-US" smtClean="0">
                <a:solidFill>
                  <a:prstClr val="black"/>
                </a:solidFill>
                <a:latin typeface="Calibri" panose="020F0502020204030204" pitchFamily="34" charset="0"/>
              </a:rPr>
              <a:pPr/>
              <a:t>1</a:t>
            </a:fld>
            <a:endParaRPr lang="en-US" altLang="en-US" smtClean="0">
              <a:solidFill>
                <a:prstClr val="black"/>
              </a:solidFill>
              <a:latin typeface="Calibri" panose="020F0502020204030204" pitchFamily="34" charset="0"/>
            </a:endParaRPr>
          </a:p>
        </p:txBody>
      </p:sp>
    </p:spTree>
    <p:extLst>
      <p:ext uri="{BB962C8B-B14F-4D97-AF65-F5344CB8AC3E}">
        <p14:creationId xmlns:p14="http://schemas.microsoft.com/office/powerpoint/2010/main" val="554969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4CB1C14-3B2E-4253-A8D1-1B6ABF0903A7}" type="slidenum">
              <a:rPr lang="en-US" altLang="en-US" smtClean="0"/>
              <a:pPr>
                <a:defRPr/>
              </a:pPr>
              <a:t>12</a:t>
            </a:fld>
            <a:endParaRPr lang="en-US" altLang="en-US"/>
          </a:p>
        </p:txBody>
      </p:sp>
    </p:spTree>
    <p:extLst>
      <p:ext uri="{BB962C8B-B14F-4D97-AF65-F5344CB8AC3E}">
        <p14:creationId xmlns:p14="http://schemas.microsoft.com/office/powerpoint/2010/main" val="2201932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4CB1C14-3B2E-4253-A8D1-1B6ABF0903A7}" type="slidenum">
              <a:rPr lang="en-US" altLang="en-US" smtClean="0"/>
              <a:pPr>
                <a:defRPr/>
              </a:pPr>
              <a:t>14</a:t>
            </a:fld>
            <a:endParaRPr lang="en-US" altLang="en-US"/>
          </a:p>
        </p:txBody>
      </p:sp>
    </p:spTree>
    <p:extLst>
      <p:ext uri="{BB962C8B-B14F-4D97-AF65-F5344CB8AC3E}">
        <p14:creationId xmlns:p14="http://schemas.microsoft.com/office/powerpoint/2010/main" val="2626333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4CB1C14-3B2E-4253-A8D1-1B6ABF0903A7}" type="slidenum">
              <a:rPr lang="en-US" altLang="en-US" smtClean="0"/>
              <a:pPr>
                <a:defRPr/>
              </a:pPr>
              <a:t>15</a:t>
            </a:fld>
            <a:endParaRPr lang="en-US" altLang="en-US"/>
          </a:p>
        </p:txBody>
      </p:sp>
    </p:spTree>
    <p:extLst>
      <p:ext uri="{BB962C8B-B14F-4D97-AF65-F5344CB8AC3E}">
        <p14:creationId xmlns:p14="http://schemas.microsoft.com/office/powerpoint/2010/main" val="22286218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5" name="Group 15"/>
          <p:cNvGrpSpPr>
            <a:grpSpLocks/>
          </p:cNvGrpSpPr>
          <p:nvPr/>
        </p:nvGrpSpPr>
        <p:grpSpPr bwMode="auto">
          <a:xfrm>
            <a:off x="-3175" y="494665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DFBB94E0-9F67-434E-91F2-840361704428}" type="datetime1">
              <a:rPr lang="en-US"/>
              <a:pPr>
                <a:defRPr/>
              </a:pPr>
              <a:t>5/27/2022</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t>Vision:"A Kenyan  economy with globally efficient markets and enhanced consumer welfare for shared Prosperity"</a:t>
            </a:r>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a:defRPr/>
            </a:pPr>
            <a:fld id="{900779E3-79A1-4447-9E7B-C09DCCE349F8}" type="slidenum">
              <a:rPr lang="en-US" altLang="en-US"/>
              <a:pPr>
                <a:defRPr/>
              </a:pPr>
              <a:t>‹#›</a:t>
            </a:fld>
            <a:endParaRPr lang="en-US" altLang="en-US"/>
          </a:p>
        </p:txBody>
      </p:sp>
    </p:spTree>
    <p:extLst>
      <p:ext uri="{BB962C8B-B14F-4D97-AF65-F5344CB8AC3E}">
        <p14:creationId xmlns:p14="http://schemas.microsoft.com/office/powerpoint/2010/main" val="2655595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9"/>
          <p:cNvSpPr>
            <a:spLocks noGrp="1"/>
          </p:cNvSpPr>
          <p:nvPr>
            <p:ph type="dt" sz="half" idx="10"/>
          </p:nvPr>
        </p:nvSpPr>
        <p:spPr/>
        <p:txBody>
          <a:bodyPr/>
          <a:lstStyle>
            <a:lvl1pPr>
              <a:defRPr/>
            </a:lvl1pPr>
          </a:lstStyle>
          <a:p>
            <a:pPr>
              <a:defRPr/>
            </a:pPr>
            <a:fld id="{92199C5F-8A84-4FED-B7D9-8B9AC10FFEA6}" type="datetime1">
              <a:rPr lang="en-US"/>
              <a:pPr>
                <a:defRPr/>
              </a:pPr>
              <a:t>5/27/2022</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EE4F0D2E-AE7F-4464-A7E4-999DFBC54A6B}" type="slidenum">
              <a:rPr lang="en-US" altLang="en-US"/>
              <a:pPr>
                <a:defRPr/>
              </a:pPr>
              <a:t>‹#›</a:t>
            </a:fld>
            <a:endParaRPr lang="en-US" altLang="en-US"/>
          </a:p>
        </p:txBody>
      </p:sp>
    </p:spTree>
    <p:extLst>
      <p:ext uri="{BB962C8B-B14F-4D97-AF65-F5344CB8AC3E}">
        <p14:creationId xmlns:p14="http://schemas.microsoft.com/office/powerpoint/2010/main" val="2532834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8EF8A18A-5B7C-4365-A56C-A41564E24CFB}" type="datetime1">
              <a:rPr lang="en-US"/>
              <a:pPr>
                <a:defRPr/>
              </a:pPr>
              <a:t>5/27/2022</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12749AB2-3527-4C71-8444-9792085C0BB3}" type="slidenum">
              <a:rPr lang="en-US" altLang="en-US"/>
              <a:pPr>
                <a:defRPr/>
              </a:pPr>
              <a:t>‹#›</a:t>
            </a:fld>
            <a:endParaRPr lang="en-US" altLang="en-US"/>
          </a:p>
        </p:txBody>
      </p:sp>
    </p:spTree>
    <p:extLst>
      <p:ext uri="{BB962C8B-B14F-4D97-AF65-F5344CB8AC3E}">
        <p14:creationId xmlns:p14="http://schemas.microsoft.com/office/powerpoint/2010/main" val="785546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0ACE77-1E88-4789-85C2-0FFE00005914}" type="slidenum">
              <a:rPr lang="en-US" altLang="en-US"/>
              <a:pPr>
                <a:defRPr/>
              </a:pPr>
              <a:t>‹#›</a:t>
            </a:fld>
            <a:endParaRPr lang="en-US" altLang="en-US"/>
          </a:p>
        </p:txBody>
      </p:sp>
    </p:spTree>
    <p:extLst>
      <p:ext uri="{BB962C8B-B14F-4D97-AF65-F5344CB8AC3E}">
        <p14:creationId xmlns:p14="http://schemas.microsoft.com/office/powerpoint/2010/main" val="2562805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15D8FE-D864-47D3-8BAF-7D528BE7AD98}" type="slidenum">
              <a:rPr lang="en-US" altLang="en-US"/>
              <a:pPr>
                <a:defRPr/>
              </a:pPr>
              <a:t>‹#›</a:t>
            </a:fld>
            <a:endParaRPr lang="en-US" altLang="en-US"/>
          </a:p>
        </p:txBody>
      </p:sp>
    </p:spTree>
    <p:extLst>
      <p:ext uri="{BB962C8B-B14F-4D97-AF65-F5344CB8AC3E}">
        <p14:creationId xmlns:p14="http://schemas.microsoft.com/office/powerpoint/2010/main" val="3400447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167265-DBDF-4D2A-9A81-D59053D2A799}" type="slidenum">
              <a:rPr lang="en-US" altLang="en-US"/>
              <a:pPr>
                <a:defRPr/>
              </a:pPr>
              <a:t>‹#›</a:t>
            </a:fld>
            <a:endParaRPr lang="en-US" altLang="en-US"/>
          </a:p>
        </p:txBody>
      </p:sp>
    </p:spTree>
    <p:extLst>
      <p:ext uri="{BB962C8B-B14F-4D97-AF65-F5344CB8AC3E}">
        <p14:creationId xmlns:p14="http://schemas.microsoft.com/office/powerpoint/2010/main" val="201465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619B5F-5F40-434D-84EF-37BEBE39B73A}" type="slidenum">
              <a:rPr lang="en-US" altLang="en-US"/>
              <a:pPr>
                <a:defRPr/>
              </a:pPr>
              <a:t>‹#›</a:t>
            </a:fld>
            <a:endParaRPr lang="en-US" altLang="en-US"/>
          </a:p>
        </p:txBody>
      </p:sp>
    </p:spTree>
    <p:extLst>
      <p:ext uri="{BB962C8B-B14F-4D97-AF65-F5344CB8AC3E}">
        <p14:creationId xmlns:p14="http://schemas.microsoft.com/office/powerpoint/2010/main" val="16462224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C1EA6B8-8C95-42F6-870E-919469191A06}" type="slidenum">
              <a:rPr lang="en-US" altLang="en-US"/>
              <a:pPr>
                <a:defRPr/>
              </a:pPr>
              <a:t>‹#›</a:t>
            </a:fld>
            <a:endParaRPr lang="en-US" altLang="en-US"/>
          </a:p>
        </p:txBody>
      </p:sp>
    </p:spTree>
    <p:extLst>
      <p:ext uri="{BB962C8B-B14F-4D97-AF65-F5344CB8AC3E}">
        <p14:creationId xmlns:p14="http://schemas.microsoft.com/office/powerpoint/2010/main" val="978886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D2365EA-6FEF-4BD1-86BA-3C03BA822D81}" type="slidenum">
              <a:rPr lang="en-US" altLang="en-US"/>
              <a:pPr>
                <a:defRPr/>
              </a:pPr>
              <a:t>‹#›</a:t>
            </a:fld>
            <a:endParaRPr lang="en-US" altLang="en-US"/>
          </a:p>
        </p:txBody>
      </p:sp>
    </p:spTree>
    <p:extLst>
      <p:ext uri="{BB962C8B-B14F-4D97-AF65-F5344CB8AC3E}">
        <p14:creationId xmlns:p14="http://schemas.microsoft.com/office/powerpoint/2010/main" val="23328768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37ACFF2-07C4-4541-9EB3-5FBD498EDEE7}" type="slidenum">
              <a:rPr lang="en-US" altLang="en-US"/>
              <a:pPr>
                <a:defRPr/>
              </a:pPr>
              <a:t>‹#›</a:t>
            </a:fld>
            <a:endParaRPr lang="en-US" altLang="en-US"/>
          </a:p>
        </p:txBody>
      </p:sp>
    </p:spTree>
    <p:extLst>
      <p:ext uri="{BB962C8B-B14F-4D97-AF65-F5344CB8AC3E}">
        <p14:creationId xmlns:p14="http://schemas.microsoft.com/office/powerpoint/2010/main" val="3904568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995206-61E7-4A87-B0BE-A5FECD8FB5F4}" type="slidenum">
              <a:rPr lang="en-US" altLang="en-US"/>
              <a:pPr>
                <a:defRPr/>
              </a:pPr>
              <a:t>‹#›</a:t>
            </a:fld>
            <a:endParaRPr lang="en-US" altLang="en-US"/>
          </a:p>
        </p:txBody>
      </p:sp>
    </p:spTree>
    <p:extLst>
      <p:ext uri="{BB962C8B-B14F-4D97-AF65-F5344CB8AC3E}">
        <p14:creationId xmlns:p14="http://schemas.microsoft.com/office/powerpoint/2010/main" val="494174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4" name="Date Placeholder 9"/>
          <p:cNvSpPr>
            <a:spLocks noGrp="1"/>
          </p:cNvSpPr>
          <p:nvPr>
            <p:ph type="dt" sz="half" idx="10"/>
          </p:nvPr>
        </p:nvSpPr>
        <p:spPr/>
        <p:txBody>
          <a:bodyPr/>
          <a:lstStyle>
            <a:lvl1pPr>
              <a:defRPr/>
            </a:lvl1pPr>
          </a:lstStyle>
          <a:p>
            <a:pPr>
              <a:defRPr/>
            </a:pPr>
            <a:fld id="{720CC857-84D4-4213-B918-00A9AD38853B}" type="datetime1">
              <a:rPr lang="en-US"/>
              <a:pPr>
                <a:defRPr/>
              </a:pPr>
              <a:t>5/27/2022</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B59D5C8E-E18F-4C23-BEE9-5F7703884F63}" type="slidenum">
              <a:rPr lang="en-US" altLang="en-US"/>
              <a:pPr>
                <a:defRPr/>
              </a:pPr>
              <a:t>‹#›</a:t>
            </a:fld>
            <a:endParaRPr lang="en-US" altLang="en-US"/>
          </a:p>
        </p:txBody>
      </p:sp>
    </p:spTree>
    <p:extLst>
      <p:ext uri="{BB962C8B-B14F-4D97-AF65-F5344CB8AC3E}">
        <p14:creationId xmlns:p14="http://schemas.microsoft.com/office/powerpoint/2010/main" val="30177691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48745F6-1947-4870-9D4F-FD38360708C4}" type="slidenum">
              <a:rPr lang="en-US" altLang="en-US"/>
              <a:pPr>
                <a:defRPr/>
              </a:pPr>
              <a:t>‹#›</a:t>
            </a:fld>
            <a:endParaRPr lang="en-US" altLang="en-US"/>
          </a:p>
        </p:txBody>
      </p:sp>
    </p:spTree>
    <p:extLst>
      <p:ext uri="{BB962C8B-B14F-4D97-AF65-F5344CB8AC3E}">
        <p14:creationId xmlns:p14="http://schemas.microsoft.com/office/powerpoint/2010/main" val="2919356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087315-FC6D-4189-A6FB-88E37D296F2A}" type="slidenum">
              <a:rPr lang="en-US" altLang="en-US"/>
              <a:pPr>
                <a:defRPr/>
              </a:pPr>
              <a:t>‹#›</a:t>
            </a:fld>
            <a:endParaRPr lang="en-US" altLang="en-US"/>
          </a:p>
        </p:txBody>
      </p:sp>
    </p:spTree>
    <p:extLst>
      <p:ext uri="{BB962C8B-B14F-4D97-AF65-F5344CB8AC3E}">
        <p14:creationId xmlns:p14="http://schemas.microsoft.com/office/powerpoint/2010/main" val="4287148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2784DB-60A8-40F4-9947-71706729A07E}" type="slidenum">
              <a:rPr lang="en-US" altLang="en-US"/>
              <a:pPr>
                <a:defRPr/>
              </a:pPr>
              <a:t>‹#›</a:t>
            </a:fld>
            <a:endParaRPr lang="en-US" altLang="en-US"/>
          </a:p>
        </p:txBody>
      </p:sp>
    </p:spTree>
    <p:extLst>
      <p:ext uri="{BB962C8B-B14F-4D97-AF65-F5344CB8AC3E}">
        <p14:creationId xmlns:p14="http://schemas.microsoft.com/office/powerpoint/2010/main" val="961994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7C82FDDD-84F8-47DC-8070-718CF678D737}" type="datetime1">
              <a:rPr lang="en-US"/>
              <a:pPr>
                <a:defRPr/>
              </a:pPr>
              <a:t>5/27/2022</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8" name="Slide Number Placeholder 5"/>
          <p:cNvSpPr>
            <a:spLocks noGrp="1"/>
          </p:cNvSpPr>
          <p:nvPr>
            <p:ph type="sldNum" sz="quarter" idx="12"/>
          </p:nvPr>
        </p:nvSpPr>
        <p:spPr/>
        <p:txBody>
          <a:bodyPr/>
          <a:lstStyle>
            <a:lvl1pPr>
              <a:defRPr/>
            </a:lvl1pPr>
          </a:lstStyle>
          <a:p>
            <a:pPr>
              <a:defRPr/>
            </a:pPr>
            <a:fld id="{AF50AE12-2A67-4DB0-BD17-10FDEF77AB59}" type="slidenum">
              <a:rPr lang="en-US" altLang="en-US"/>
              <a:pPr>
                <a:defRPr/>
              </a:pPr>
              <a:t>‹#›</a:t>
            </a:fld>
            <a:endParaRPr lang="en-US" altLang="en-US"/>
          </a:p>
        </p:txBody>
      </p:sp>
    </p:spTree>
    <p:extLst>
      <p:ext uri="{BB962C8B-B14F-4D97-AF65-F5344CB8AC3E}">
        <p14:creationId xmlns:p14="http://schemas.microsoft.com/office/powerpoint/2010/main" val="375087019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5" name="Date Placeholder 4"/>
          <p:cNvSpPr>
            <a:spLocks noGrp="1"/>
          </p:cNvSpPr>
          <p:nvPr>
            <p:ph type="dt" sz="half" idx="10"/>
          </p:nvPr>
        </p:nvSpPr>
        <p:spPr/>
        <p:txBody>
          <a:bodyPr/>
          <a:lstStyle>
            <a:lvl1pPr>
              <a:defRPr/>
            </a:lvl1pPr>
            <a:extLst/>
          </a:lstStyle>
          <a:p>
            <a:pPr>
              <a:defRPr/>
            </a:pPr>
            <a:fld id="{4B243677-C016-4740-88F1-FC18DF8230FB}" type="datetime1">
              <a:rPr lang="en-US"/>
              <a:pPr>
                <a:defRPr/>
              </a:pPr>
              <a:t>5/27/2022</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A00CC24B-9B3E-47E1-887E-8D8C6A110FF8}" type="slidenum">
              <a:rPr lang="en-US" altLang="en-US"/>
              <a:pPr>
                <a:defRPr/>
              </a:pPr>
              <a:t>‹#›</a:t>
            </a:fld>
            <a:endParaRPr lang="en-US" altLang="en-US"/>
          </a:p>
        </p:txBody>
      </p:sp>
    </p:spTree>
    <p:extLst>
      <p:ext uri="{BB962C8B-B14F-4D97-AF65-F5344CB8AC3E}">
        <p14:creationId xmlns:p14="http://schemas.microsoft.com/office/powerpoint/2010/main" val="116860895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755DB9DC-4ECE-4F17-B5FA-601AD691B777}" type="datetime1">
              <a:rPr lang="en-US"/>
              <a:pPr>
                <a:defRPr/>
              </a:pPr>
              <a:t>5/27/2022</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9" name="Slide Number Placeholder 8"/>
          <p:cNvSpPr>
            <a:spLocks noGrp="1"/>
          </p:cNvSpPr>
          <p:nvPr>
            <p:ph type="sldNum" sz="quarter" idx="12"/>
          </p:nvPr>
        </p:nvSpPr>
        <p:spPr/>
        <p:txBody>
          <a:bodyPr/>
          <a:lstStyle>
            <a:lvl1pPr>
              <a:defRPr/>
            </a:lvl1pPr>
          </a:lstStyle>
          <a:p>
            <a:pPr>
              <a:defRPr/>
            </a:pPr>
            <a:fld id="{0FDDE352-CF79-41E2-A7CF-724844490684}" type="slidenum">
              <a:rPr lang="en-US" altLang="en-US"/>
              <a:pPr>
                <a:defRPr/>
              </a:pPr>
              <a:t>‹#›</a:t>
            </a:fld>
            <a:endParaRPr lang="en-US" altLang="en-US"/>
          </a:p>
        </p:txBody>
      </p:sp>
    </p:spTree>
    <p:extLst>
      <p:ext uri="{BB962C8B-B14F-4D97-AF65-F5344CB8AC3E}">
        <p14:creationId xmlns:p14="http://schemas.microsoft.com/office/powerpoint/2010/main" val="211561441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3" name="Date Placeholder 2"/>
          <p:cNvSpPr>
            <a:spLocks noGrp="1"/>
          </p:cNvSpPr>
          <p:nvPr>
            <p:ph type="dt" sz="half" idx="10"/>
          </p:nvPr>
        </p:nvSpPr>
        <p:spPr/>
        <p:txBody>
          <a:bodyPr/>
          <a:lstStyle>
            <a:lvl1pPr>
              <a:defRPr/>
            </a:lvl1pPr>
            <a:extLst/>
          </a:lstStyle>
          <a:p>
            <a:pPr>
              <a:defRPr/>
            </a:pPr>
            <a:fld id="{6FD88ADD-B7BE-469D-916E-5AFCB6A95E49}" type="datetime1">
              <a:rPr lang="en-US"/>
              <a:pPr>
                <a:defRPr/>
              </a:pPr>
              <a:t>5/27/2022</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5" name="Slide Number Placeholder 4"/>
          <p:cNvSpPr>
            <a:spLocks noGrp="1"/>
          </p:cNvSpPr>
          <p:nvPr>
            <p:ph type="sldNum" sz="quarter" idx="12"/>
          </p:nvPr>
        </p:nvSpPr>
        <p:spPr/>
        <p:txBody>
          <a:bodyPr/>
          <a:lstStyle>
            <a:lvl1pPr>
              <a:defRPr/>
            </a:lvl1pPr>
          </a:lstStyle>
          <a:p>
            <a:pPr>
              <a:defRPr/>
            </a:pPr>
            <a:fld id="{62456C70-4F0B-4DC8-9142-2535DE782C30}" type="slidenum">
              <a:rPr lang="en-US" altLang="en-US"/>
              <a:pPr>
                <a:defRPr/>
              </a:pPr>
              <a:t>‹#›</a:t>
            </a:fld>
            <a:endParaRPr lang="en-US" altLang="en-US"/>
          </a:p>
        </p:txBody>
      </p:sp>
    </p:spTree>
    <p:extLst>
      <p:ext uri="{BB962C8B-B14F-4D97-AF65-F5344CB8AC3E}">
        <p14:creationId xmlns:p14="http://schemas.microsoft.com/office/powerpoint/2010/main" val="130450730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95621108-CA48-4CB9-8AF3-950042F022B1}" type="datetime1">
              <a:rPr lang="en-US"/>
              <a:pPr>
                <a:defRPr/>
              </a:pPr>
              <a:t>5/27/2022</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4" name="Slide Number Placeholder 17"/>
          <p:cNvSpPr>
            <a:spLocks noGrp="1"/>
          </p:cNvSpPr>
          <p:nvPr>
            <p:ph type="sldNum" sz="quarter" idx="12"/>
          </p:nvPr>
        </p:nvSpPr>
        <p:spPr/>
        <p:txBody>
          <a:bodyPr/>
          <a:lstStyle>
            <a:lvl1pPr>
              <a:defRPr/>
            </a:lvl1pPr>
          </a:lstStyle>
          <a:p>
            <a:pPr>
              <a:defRPr/>
            </a:pPr>
            <a:fld id="{2F2E9EE6-E5E1-455B-83E2-40715F82AE39}" type="slidenum">
              <a:rPr lang="en-US" altLang="en-US"/>
              <a:pPr>
                <a:defRPr/>
              </a:pPr>
              <a:t>‹#›</a:t>
            </a:fld>
            <a:endParaRPr lang="en-US" altLang="en-US"/>
          </a:p>
        </p:txBody>
      </p:sp>
    </p:spTree>
    <p:extLst>
      <p:ext uri="{BB962C8B-B14F-4D97-AF65-F5344CB8AC3E}">
        <p14:creationId xmlns:p14="http://schemas.microsoft.com/office/powerpoint/2010/main" val="3752830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dirty="0"/>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dirty="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2E9EB466-8116-4408-B2B4-088B41FF3760}" type="datetime1">
              <a:rPr lang="en-US"/>
              <a:pPr>
                <a:defRPr/>
              </a:pPr>
              <a:t>5/27/2022</a:t>
            </a:fld>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5F5967E8-405C-4706-BFE5-F50D7AE15AE9}" type="slidenum">
              <a:rPr lang="en-US" altLang="en-US"/>
              <a:pPr>
                <a:defRPr/>
              </a:pPr>
              <a:t>‹#›</a:t>
            </a:fld>
            <a:endParaRPr lang="en-US" altLang="en-US"/>
          </a:p>
        </p:txBody>
      </p:sp>
    </p:spTree>
    <p:extLst>
      <p:ext uri="{BB962C8B-B14F-4D97-AF65-F5344CB8AC3E}">
        <p14:creationId xmlns:p14="http://schemas.microsoft.com/office/powerpoint/2010/main" val="218915082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6" name="Freeform 15"/>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B7C6F0CA-9FBA-4BA1-A17A-CA7ED129381F}" type="datetime1">
              <a:rPr lang="en-US"/>
              <a:pPr>
                <a:defRPr/>
              </a:pPr>
              <a:t>5/27/2022</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Vision:"A Kenyan  economy with globally efficient markets and enhanced consumer welfare for shared Prosperity"</a:t>
            </a:r>
          </a:p>
        </p:txBody>
      </p:sp>
      <p:sp>
        <p:nvSpPr>
          <p:cNvPr id="13" name="Slide Number Placeholder 6"/>
          <p:cNvSpPr>
            <a:spLocks noGrp="1"/>
          </p:cNvSpPr>
          <p:nvPr>
            <p:ph type="sldNum" sz="quarter" idx="12"/>
          </p:nvPr>
        </p:nvSpPr>
        <p:spPr/>
        <p:txBody>
          <a:bodyPr/>
          <a:lstStyle>
            <a:lvl1pPr>
              <a:defRPr/>
            </a:lvl1pPr>
          </a:lstStyle>
          <a:p>
            <a:pPr>
              <a:defRPr/>
            </a:pPr>
            <a:fld id="{70BC461C-6921-4E5E-A6B5-20D569603E46}" type="slidenum">
              <a:rPr lang="en-US" altLang="en-US"/>
              <a:pPr>
                <a:defRPr/>
              </a:pPr>
              <a:t>‹#›</a:t>
            </a:fld>
            <a:endParaRPr lang="en-US" altLang="en-US"/>
          </a:p>
        </p:txBody>
      </p:sp>
    </p:spTree>
    <p:extLst>
      <p:ext uri="{BB962C8B-B14F-4D97-AF65-F5344CB8AC3E}">
        <p14:creationId xmlns:p14="http://schemas.microsoft.com/office/powerpoint/2010/main" val="2131569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027" name="Freeform 11"/>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0E581A00-E496-4871-9AA6-749768E93F2F}" type="datetime1">
              <a:rPr lang="en-US"/>
              <a:pPr>
                <a:defRPr/>
              </a:pPr>
              <a:t>5/27/2022</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r>
              <a:rPr lang="en-US"/>
              <a:t>Vision:"A Kenyan  economy with globally efficient markets and enhanced consumer welfare for shared Prosperity"</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atin typeface="Lucida Sans Unicode" panose="020B0602030504020204" pitchFamily="34" charset="0"/>
              </a:defRPr>
            </a:lvl1pPr>
          </a:lstStyle>
          <a:p>
            <a:pPr>
              <a:defRPr/>
            </a:pPr>
            <a:fld id="{BC003F52-748F-4D1C-B121-BFAD54F3415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80" r:id="rId1"/>
    <p:sldLayoutId id="2147483965" r:id="rId2"/>
    <p:sldLayoutId id="2147483981" r:id="rId3"/>
    <p:sldLayoutId id="2147483982" r:id="rId4"/>
    <p:sldLayoutId id="2147483983" r:id="rId5"/>
    <p:sldLayoutId id="2147483984" r:id="rId6"/>
    <p:sldLayoutId id="2147483966" r:id="rId7"/>
    <p:sldLayoutId id="2147483985" r:id="rId8"/>
    <p:sldLayoutId id="2147483986" r:id="rId9"/>
    <p:sldLayoutId id="2147483967" r:id="rId10"/>
    <p:sldLayoutId id="2147483968" r:id="rId11"/>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4D85EA1-B91F-4BD1-84F5-262FFA166682}" type="datetimeFigureOut">
              <a:rPr lang="en-US"/>
              <a:pPr>
                <a:defRPr/>
              </a:pPr>
              <a:t>5/27/2022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70B8507C-A66F-41A1-97F7-BA614CD03B6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8.xml"/><Relationship Id="rId7" Type="http://schemas.openxmlformats.org/officeDocument/2006/relationships/image" Target="../media/image6.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9.xml"/><Relationship Id="rId7" Type="http://schemas.openxmlformats.org/officeDocument/2006/relationships/image" Target="../media/image6.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 Id="rId9"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png"/><Relationship Id="rId7" Type="http://schemas.openxmlformats.org/officeDocument/2006/relationships/diagramColors" Target="../diagrams/colors1.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2.xml"/><Relationship Id="rId7" Type="http://schemas.openxmlformats.org/officeDocument/2006/relationships/image" Target="../media/image5.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3.xml"/><Relationship Id="rId7" Type="http://schemas.openxmlformats.org/officeDocument/2006/relationships/image" Target="../media/image6.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4.xml"/><Relationship Id="rId7" Type="http://schemas.openxmlformats.org/officeDocument/2006/relationships/image" Target="../media/image6.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5.xml"/><Relationship Id="rId7" Type="http://schemas.openxmlformats.org/officeDocument/2006/relationships/image" Target="../media/image6.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6.xml"/><Relationship Id="rId7" Type="http://schemas.openxmlformats.org/officeDocument/2006/relationships/image" Target="../media/image6.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Layout" Target="../diagrams/layout7.xml"/><Relationship Id="rId7" Type="http://schemas.openxmlformats.org/officeDocument/2006/relationships/image" Target="../media/image6.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ChangeArrowheads="1"/>
          </p:cNvSpPr>
          <p:nvPr/>
        </p:nvSpPr>
        <p:spPr bwMode="auto">
          <a:xfrm>
            <a:off x="2000252" y="1376083"/>
            <a:ext cx="184731" cy="24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0" fontAlgn="base" hangingPunct="0">
              <a:spcBef>
                <a:spcPct val="0"/>
              </a:spcBef>
              <a:spcAft>
                <a:spcPct val="0"/>
              </a:spcAft>
              <a:buClrTx/>
              <a:buSzTx/>
              <a:buFontTx/>
              <a:buNone/>
            </a:pPr>
            <a:endParaRPr lang="en-US" altLang="en-US" sz="1013">
              <a:solidFill>
                <a:prstClr val="black"/>
              </a:solidFill>
            </a:endParaRPr>
          </a:p>
        </p:txBody>
      </p:sp>
      <p:sp>
        <p:nvSpPr>
          <p:cNvPr id="8" name="Title 1">
            <a:extLst>
              <a:ext uri="{FF2B5EF4-FFF2-40B4-BE49-F238E27FC236}">
                <a16:creationId xmlns:a16="http://schemas.microsoft.com/office/drawing/2014/main" id="{37EC1281-4511-48CD-ACF0-D3A9BA422B17}"/>
              </a:ext>
            </a:extLst>
          </p:cNvPr>
          <p:cNvSpPr txBox="1">
            <a:spLocks/>
          </p:cNvSpPr>
          <p:nvPr/>
        </p:nvSpPr>
        <p:spPr>
          <a:xfrm>
            <a:off x="2257425" y="3987437"/>
            <a:ext cx="4886325" cy="696957"/>
          </a:xfrm>
          <a:prstGeom prst="rect">
            <a:avLst/>
          </a:prstGeom>
        </p:spPr>
        <p:txBody>
          <a:bodyPr anchor="b">
            <a:scene3d>
              <a:camera prst="orthographicFront"/>
              <a:lightRig rig="soft" dir="t"/>
            </a:scene3d>
            <a:sp3d prstMaterial="softEdge">
              <a:bevelT w="25400" h="25400"/>
            </a:sp3d>
          </a:bodyPr>
          <a:lstStyle>
            <a:lvl1pPr algn="r" rtl="0" eaLnBrk="0" fontAlgn="base" hangingPunct="0">
              <a:spcBef>
                <a:spcPct val="0"/>
              </a:spcBef>
              <a:spcAft>
                <a:spcPct val="0"/>
              </a:spcAft>
              <a:defRPr sz="48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a:lstStyle>
          <a:p>
            <a:pPr algn="ctr" eaLnBrk="1" hangingPunct="1">
              <a:defRPr/>
            </a:pPr>
            <a:r>
              <a:rPr lang="en-US" sz="1575" dirty="0">
                <a:solidFill>
                  <a:srgbClr val="00B050"/>
                </a:solidFill>
                <a:latin typeface="Palatino Linotype" pitchFamily="18" charset="0"/>
                <a:cs typeface="Arial" charset="0"/>
              </a:rPr>
              <a:t/>
            </a:r>
            <a:br>
              <a:rPr lang="en-US" sz="1575" dirty="0">
                <a:solidFill>
                  <a:srgbClr val="00B050"/>
                </a:solidFill>
                <a:latin typeface="Palatino Linotype" pitchFamily="18" charset="0"/>
                <a:cs typeface="Arial" charset="0"/>
              </a:rPr>
            </a:br>
            <a:r>
              <a:rPr lang="en-US" sz="1800" dirty="0">
                <a:solidFill>
                  <a:srgbClr val="00B050"/>
                </a:solidFill>
                <a:latin typeface="Palatino Linotype" pitchFamily="18" charset="0"/>
                <a:cs typeface="Arial" charset="0"/>
              </a:rPr>
              <a:t/>
            </a:r>
            <a:br>
              <a:rPr lang="en-US" sz="1800" dirty="0">
                <a:solidFill>
                  <a:srgbClr val="00B050"/>
                </a:solidFill>
                <a:latin typeface="Palatino Linotype" pitchFamily="18" charset="0"/>
                <a:cs typeface="Arial" charset="0"/>
              </a:rPr>
            </a:br>
            <a:endParaRPr lang="en-US" sz="1800" dirty="0">
              <a:solidFill>
                <a:srgbClr val="00B050"/>
              </a:solidFill>
              <a:latin typeface="Palatino Linotype" pitchFamily="18" charset="0"/>
            </a:endParaRPr>
          </a:p>
        </p:txBody>
      </p:sp>
      <p:pic>
        <p:nvPicPr>
          <p:cNvPr id="4" name="Picture 3"/>
          <p:cNvPicPr>
            <a:picLocks noChangeAspect="1"/>
          </p:cNvPicPr>
          <p:nvPr/>
        </p:nvPicPr>
        <p:blipFill>
          <a:blip r:embed="rId3"/>
          <a:stretch>
            <a:fillRect/>
          </a:stretch>
        </p:blipFill>
        <p:spPr>
          <a:xfrm>
            <a:off x="7696200" y="5943308"/>
            <a:ext cx="1339072" cy="817202"/>
          </a:xfrm>
          <a:prstGeom prst="rect">
            <a:avLst/>
          </a:prstGeom>
        </p:spPr>
      </p:pic>
      <p:sp>
        <p:nvSpPr>
          <p:cNvPr id="11" name="Footer Placeholder 4">
            <a:extLst>
              <a:ext uri="{FF2B5EF4-FFF2-40B4-BE49-F238E27FC236}">
                <a16:creationId xmlns:a16="http://schemas.microsoft.com/office/drawing/2014/main" id="{4D8AD0B7-3277-4DC9-AC79-5F0D5657602E}"/>
              </a:ext>
            </a:extLst>
          </p:cNvPr>
          <p:cNvSpPr>
            <a:spLocks noGrp="1"/>
          </p:cNvSpPr>
          <p:nvPr>
            <p:ph type="ftr" sz="quarter" idx="11"/>
          </p:nvPr>
        </p:nvSpPr>
        <p:spPr>
          <a:xfrm>
            <a:off x="762000" y="5795075"/>
            <a:ext cx="7086600" cy="315516"/>
          </a:xfrm>
        </p:spPr>
        <p:txBody>
          <a:bodyPr/>
          <a:lstStyle/>
          <a:p>
            <a:pPr algn="l">
              <a:defRPr/>
            </a:pPr>
            <a:r>
              <a:rPr lang="en-US" sz="1050" dirty="0">
                <a:solidFill>
                  <a:prstClr val="black"/>
                </a:solidFill>
                <a:latin typeface="Palatino Linotype" panose="02040502050505030304" pitchFamily="18" charset="0"/>
              </a:rPr>
              <a:t>Vision: "A Kenyan  economy with globally efficient markets and enhanced consumer welfare for shared Prosperity"</a:t>
            </a:r>
          </a:p>
        </p:txBody>
      </p:sp>
      <p:sp>
        <p:nvSpPr>
          <p:cNvPr id="13" name="Rectangle 12"/>
          <p:cNvSpPr/>
          <p:nvPr/>
        </p:nvSpPr>
        <p:spPr>
          <a:xfrm>
            <a:off x="76200" y="1825102"/>
            <a:ext cx="8902988" cy="3545586"/>
          </a:xfrm>
          <a:prstGeom prst="rect">
            <a:avLst/>
          </a:prstGeom>
        </p:spPr>
        <p:txBody>
          <a:bodyPr wrap="square">
            <a:spAutoFit/>
          </a:bodyPr>
          <a:lstStyle/>
          <a:p>
            <a:pPr lvl="0" algn="ctr">
              <a:lnSpc>
                <a:spcPct val="115000"/>
              </a:lnSpc>
              <a:buClr>
                <a:srgbClr val="000000"/>
              </a:buClr>
              <a:defRPr/>
            </a:pPr>
            <a:endParaRPr lang="en-US" sz="2400" b="1" dirty="0" smtClean="0">
              <a:solidFill>
                <a:srgbClr val="00B050"/>
              </a:solidFill>
              <a:latin typeface="Palatino Linotype" panose="02040502050505030304" pitchFamily="18" charset="0"/>
            </a:endParaRPr>
          </a:p>
          <a:p>
            <a:pPr algn="ctr">
              <a:lnSpc>
                <a:spcPct val="115000"/>
              </a:lnSpc>
              <a:buClr>
                <a:srgbClr val="000000"/>
              </a:buClr>
              <a:defRPr/>
            </a:pPr>
            <a:r>
              <a:rPr lang="en-US" sz="3200" b="1" dirty="0">
                <a:solidFill>
                  <a:srgbClr val="CC6600"/>
                </a:solidFill>
                <a:latin typeface="Palatino Linotype" panose="02040502050505030304" pitchFamily="18" charset="0"/>
              </a:rPr>
              <a:t>ICN MERGER WORKSHOP </a:t>
            </a:r>
            <a:r>
              <a:rPr lang="en-US" sz="3200" b="1" dirty="0" smtClean="0">
                <a:solidFill>
                  <a:srgbClr val="CC6600"/>
                </a:solidFill>
                <a:latin typeface="Palatino Linotype" panose="02040502050505030304" pitchFamily="18" charset="0"/>
              </a:rPr>
              <a:t>2022</a:t>
            </a:r>
            <a:endParaRPr lang="en-US" sz="3200" b="1" i="1" dirty="0" smtClean="0">
              <a:effectLst>
                <a:outerShdw blurRad="31750" dist="25400" dir="5400000" algn="tl" rotWithShape="0">
                  <a:srgbClr val="000000">
                    <a:alpha val="25000"/>
                  </a:srgbClr>
                </a:outerShdw>
              </a:effectLst>
              <a:latin typeface="Palatino Linotype" pitchFamily="18" charset="0"/>
              <a:cs typeface="Arial" charset="0"/>
            </a:endParaRPr>
          </a:p>
          <a:p>
            <a:pPr algn="ctr" eaLnBrk="0" fontAlgn="base" hangingPunct="0">
              <a:spcBef>
                <a:spcPct val="0"/>
              </a:spcBef>
              <a:spcAft>
                <a:spcPct val="0"/>
              </a:spcAft>
              <a:defRPr/>
            </a:pPr>
            <a:endParaRPr lang="en-US" sz="3200" b="1" dirty="0" smtClean="0">
              <a:effectLst>
                <a:outerShdw blurRad="31750" dist="25400" dir="5400000" algn="tl" rotWithShape="0">
                  <a:srgbClr val="000000">
                    <a:alpha val="25000"/>
                  </a:srgbClr>
                </a:outerShdw>
              </a:effectLst>
              <a:latin typeface="Palatino Linotype" pitchFamily="18" charset="0"/>
              <a:cs typeface="Arial" charset="0"/>
            </a:endParaRPr>
          </a:p>
          <a:p>
            <a:pPr algn="ctr" eaLnBrk="0" fontAlgn="base" hangingPunct="0">
              <a:spcBef>
                <a:spcPct val="0"/>
              </a:spcBef>
              <a:spcAft>
                <a:spcPct val="0"/>
              </a:spcAft>
              <a:defRPr/>
            </a:pPr>
            <a:r>
              <a:rPr lang="en-US" sz="2400" b="1" dirty="0" err="1" smtClean="0">
                <a:effectLst>
                  <a:outerShdw blurRad="31750" dist="25400" dir="5400000" algn="tl" rotWithShape="0">
                    <a:srgbClr val="000000">
                      <a:alpha val="25000"/>
                    </a:srgbClr>
                  </a:outerShdw>
                </a:effectLst>
                <a:latin typeface="Palatino Linotype" pitchFamily="18" charset="0"/>
                <a:cs typeface="Arial" charset="0"/>
              </a:rPr>
              <a:t>Tekla</a:t>
            </a:r>
            <a:r>
              <a:rPr lang="en-US" sz="2400" b="1" dirty="0" smtClean="0">
                <a:effectLst>
                  <a:outerShdw blurRad="31750" dist="25400" dir="5400000" algn="tl" rotWithShape="0">
                    <a:srgbClr val="000000">
                      <a:alpha val="25000"/>
                    </a:srgbClr>
                  </a:outerShdw>
                </a:effectLst>
                <a:latin typeface="Palatino Linotype" pitchFamily="18" charset="0"/>
                <a:cs typeface="Arial" charset="0"/>
              </a:rPr>
              <a:t> </a:t>
            </a:r>
            <a:r>
              <a:rPr lang="en-US" sz="2400" b="1" dirty="0" err="1" smtClean="0">
                <a:effectLst>
                  <a:outerShdw blurRad="31750" dist="25400" dir="5400000" algn="tl" rotWithShape="0">
                    <a:srgbClr val="000000">
                      <a:alpha val="25000"/>
                    </a:srgbClr>
                  </a:outerShdw>
                </a:effectLst>
                <a:latin typeface="Palatino Linotype" pitchFamily="18" charset="0"/>
                <a:cs typeface="Arial" charset="0"/>
              </a:rPr>
              <a:t>Mwasaru</a:t>
            </a:r>
            <a:endParaRPr lang="en-US" sz="2400" b="1" dirty="0" smtClean="0">
              <a:effectLst>
                <a:outerShdw blurRad="31750" dist="25400" dir="5400000" algn="tl" rotWithShape="0">
                  <a:srgbClr val="000000">
                    <a:alpha val="25000"/>
                  </a:srgbClr>
                </a:outerShdw>
              </a:effectLst>
              <a:latin typeface="Palatino Linotype" pitchFamily="18" charset="0"/>
              <a:cs typeface="Arial" charset="0"/>
            </a:endParaRPr>
          </a:p>
          <a:p>
            <a:pPr algn="ctr" eaLnBrk="0" fontAlgn="base" hangingPunct="0">
              <a:spcBef>
                <a:spcPct val="0"/>
              </a:spcBef>
              <a:spcAft>
                <a:spcPct val="0"/>
              </a:spcAft>
              <a:defRPr/>
            </a:pPr>
            <a:endParaRPr lang="en-US" sz="3200" b="1" dirty="0">
              <a:effectLst>
                <a:outerShdw blurRad="31750" dist="25400" dir="5400000" algn="tl" rotWithShape="0">
                  <a:srgbClr val="000000">
                    <a:alpha val="25000"/>
                  </a:srgbClr>
                </a:outerShdw>
              </a:effectLst>
              <a:latin typeface="Palatino Linotype" pitchFamily="18" charset="0"/>
              <a:cs typeface="Arial" charset="0"/>
            </a:endParaRPr>
          </a:p>
          <a:p>
            <a:pPr algn="ctr" eaLnBrk="0" fontAlgn="base" hangingPunct="0">
              <a:spcBef>
                <a:spcPct val="0"/>
              </a:spcBef>
              <a:spcAft>
                <a:spcPct val="0"/>
              </a:spcAft>
              <a:defRPr/>
            </a:pPr>
            <a:endParaRPr lang="en-US" sz="3200" b="1" dirty="0" smtClean="0">
              <a:effectLst>
                <a:outerShdw blurRad="31750" dist="25400" dir="5400000" algn="tl" rotWithShape="0">
                  <a:srgbClr val="000000">
                    <a:alpha val="25000"/>
                  </a:srgbClr>
                </a:outerShdw>
              </a:effectLst>
              <a:latin typeface="Palatino Linotype" pitchFamily="18" charset="0"/>
              <a:cs typeface="Arial" charset="0"/>
            </a:endParaRPr>
          </a:p>
          <a:p>
            <a:pPr algn="ctr" eaLnBrk="0" fontAlgn="base" hangingPunct="0">
              <a:spcBef>
                <a:spcPct val="0"/>
              </a:spcBef>
              <a:spcAft>
                <a:spcPct val="0"/>
              </a:spcAft>
              <a:defRPr/>
            </a:pPr>
            <a:endParaRPr lang="en-US" sz="3200" b="1" dirty="0">
              <a:effectLst>
                <a:outerShdw blurRad="31750" dist="25400" dir="5400000" algn="tl" rotWithShape="0">
                  <a:srgbClr val="000000">
                    <a:alpha val="25000"/>
                  </a:srgbClr>
                </a:outerShdw>
              </a:effectLst>
              <a:latin typeface="Palatino Linotype" pitchFamily="18" charset="0"/>
              <a:cs typeface="Arial" charset="0"/>
            </a:endParaRPr>
          </a:p>
        </p:txBody>
      </p:sp>
      <p:pic>
        <p:nvPicPr>
          <p:cNvPr id="14" name="Picture 6" descr="http://cak.go.ke/images/signature/ca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7988" y="117478"/>
            <a:ext cx="1981200" cy="1028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38540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21350275"/>
              </p:ext>
            </p:extLst>
          </p:nvPr>
        </p:nvGraphicFramePr>
        <p:xfrm>
          <a:off x="457200" y="1219200"/>
          <a:ext cx="8229600" cy="4903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algn="ctr"/>
            <a:r>
              <a:rPr lang="en-US" sz="2000" dirty="0">
                <a:effectLst/>
                <a:latin typeface="Palatino Linotype" panose="02040502050505030304" pitchFamily="18" charset="0"/>
              </a:rPr>
              <a:t>Behavioral Remedies</a:t>
            </a:r>
            <a:br>
              <a:rPr lang="en-US" sz="2000" dirty="0">
                <a:effectLst/>
                <a:latin typeface="Palatino Linotype" panose="02040502050505030304" pitchFamily="18" charset="0"/>
              </a:rPr>
            </a:br>
            <a:endParaRPr lang="en-US" sz="20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10</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42480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89559641"/>
              </p:ext>
            </p:extLst>
          </p:nvPr>
        </p:nvGraphicFramePr>
        <p:xfrm>
          <a:off x="417513" y="1109663"/>
          <a:ext cx="8229600" cy="4430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r>
              <a:rPr lang="en-US" sz="2000" dirty="0">
                <a:effectLst/>
                <a:latin typeface="Palatino Linotype" panose="02040502050505030304" pitchFamily="18" charset="0"/>
              </a:rPr>
              <a:t>What is next? Challenges faced by the merger control in the new world.</a:t>
            </a:r>
            <a:endParaRPr lang="en-US" sz="20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11</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51262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97432806"/>
              </p:ext>
            </p:extLst>
          </p:nvPr>
        </p:nvGraphicFramePr>
        <p:xfrm>
          <a:off x="340157" y="1268411"/>
          <a:ext cx="8229600" cy="49037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normAutofit/>
          </a:bodyPr>
          <a:lstStyle/>
          <a:p>
            <a:r>
              <a:rPr lang="en-US" sz="2400" dirty="0" smtClean="0">
                <a:solidFill>
                  <a:srgbClr val="996600"/>
                </a:solidFill>
                <a:latin typeface="Palatino Linotype" panose="02040502050505030304" pitchFamily="18" charset="0"/>
              </a:rPr>
              <a:t>Takeaways </a:t>
            </a:r>
            <a:r>
              <a:rPr lang="en-US" sz="2400" dirty="0">
                <a:solidFill>
                  <a:srgbClr val="996600"/>
                </a:solidFill>
                <a:latin typeface="Palatino Linotype" panose="02040502050505030304" pitchFamily="18" charset="0"/>
              </a:rPr>
              <a:t>and way </a:t>
            </a:r>
            <a:r>
              <a:rPr lang="en-US" sz="2400" dirty="0" smtClean="0">
                <a:solidFill>
                  <a:srgbClr val="996600"/>
                </a:solidFill>
                <a:latin typeface="Palatino Linotype" panose="02040502050505030304" pitchFamily="18" charset="0"/>
              </a:rPr>
              <a:t>forward</a:t>
            </a:r>
            <a:endParaRPr lang="en-US" sz="24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12</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20529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0157" y="1268411"/>
            <a:ext cx="8229600" cy="4903790"/>
          </a:xfrm>
        </p:spPr>
        <p:txBody>
          <a:bodyPr/>
          <a:lstStyle/>
          <a:p>
            <a:pPr marL="0" indent="0" algn="just">
              <a:spcBef>
                <a:spcPts val="0"/>
              </a:spcBef>
              <a:spcAft>
                <a:spcPts val="0"/>
              </a:spcAft>
              <a:buNone/>
            </a:pPr>
            <a:r>
              <a:rPr lang="en-US" sz="1400" b="1" dirty="0" smtClean="0">
                <a:latin typeface="Palatino Linotype" panose="02040502050505030304" pitchFamily="18" charset="0"/>
                <a:ea typeface="Calibri" panose="020F0502020204030204" pitchFamily="34" charset="0"/>
                <a:cs typeface="Times New Roman" panose="02020603050405020304" pitchFamily="18" charset="0"/>
              </a:rPr>
              <a:t>Technology</a:t>
            </a:r>
          </a:p>
          <a:p>
            <a:pPr lvl="0">
              <a:buFont typeface="Arial" panose="020B0604020202020204" pitchFamily="34" charset="0"/>
              <a:buChar char="•"/>
            </a:pPr>
            <a:r>
              <a:rPr lang="en-US" sz="1400" dirty="0" smtClean="0">
                <a:latin typeface="Palatino Linotype" panose="02040502050505030304" pitchFamily="18" charset="0"/>
              </a:rPr>
              <a:t>Introduce </a:t>
            </a:r>
            <a:r>
              <a:rPr lang="en-US" sz="1400" dirty="0">
                <a:latin typeface="Palatino Linotype" panose="02040502050505030304" pitchFamily="18" charset="0"/>
              </a:rPr>
              <a:t>a unit similar to </a:t>
            </a:r>
            <a:r>
              <a:rPr lang="en-US" sz="1400" dirty="0" err="1">
                <a:latin typeface="Palatino Linotype" panose="02040502050505030304" pitchFamily="18" charset="0"/>
              </a:rPr>
              <a:t>DaTA</a:t>
            </a:r>
            <a:r>
              <a:rPr lang="en-US" sz="1400" dirty="0">
                <a:latin typeface="Palatino Linotype" panose="02040502050505030304" pitchFamily="18" charset="0"/>
              </a:rPr>
              <a:t> with data analytics competence and training.</a:t>
            </a:r>
          </a:p>
          <a:p>
            <a:pPr lvl="0">
              <a:buFont typeface="Arial" panose="020B0604020202020204" pitchFamily="34" charset="0"/>
              <a:buChar char="•"/>
            </a:pPr>
            <a:r>
              <a:rPr lang="en-US" sz="1400" dirty="0">
                <a:latin typeface="Palatino Linotype" panose="02040502050505030304" pitchFamily="18" charset="0"/>
              </a:rPr>
              <a:t>Outsource a big data analytic platform for the purpose of analyzing big data mergers </a:t>
            </a:r>
            <a:r>
              <a:rPr lang="en-US" sz="1400" dirty="0" smtClean="0">
                <a:latin typeface="Palatino Linotype" panose="02040502050505030304" pitchFamily="18" charset="0"/>
              </a:rPr>
              <a:t>and </a:t>
            </a:r>
            <a:r>
              <a:rPr lang="en-US" sz="1400" dirty="0">
                <a:latin typeface="Palatino Linotype" panose="02040502050505030304" pitchFamily="18" charset="0"/>
              </a:rPr>
              <a:t>tracking MIWAs in the digital space.</a:t>
            </a:r>
          </a:p>
          <a:p>
            <a:pPr lvl="0">
              <a:buFont typeface="Arial" panose="020B0604020202020204" pitchFamily="34" charset="0"/>
              <a:buChar char="•"/>
            </a:pPr>
            <a:r>
              <a:rPr lang="en-US" sz="1400" dirty="0">
                <a:latin typeface="Palatino Linotype" panose="02040502050505030304" pitchFamily="18" charset="0"/>
              </a:rPr>
              <a:t>Adopt the use of online survey tools for data collection </a:t>
            </a:r>
            <a:r>
              <a:rPr lang="en-US" sz="1400" dirty="0" smtClean="0">
                <a:latin typeface="Palatino Linotype" panose="02040502050505030304" pitchFamily="18" charset="0"/>
              </a:rPr>
              <a:t>(e.g</a:t>
            </a:r>
            <a:r>
              <a:rPr lang="en-US" sz="1400" dirty="0">
                <a:latin typeface="Palatino Linotype" panose="02040502050505030304" pitchFamily="18" charset="0"/>
              </a:rPr>
              <a:t>. </a:t>
            </a:r>
            <a:r>
              <a:rPr lang="en-US" sz="1400" dirty="0" smtClean="0">
                <a:latin typeface="Palatino Linotype" panose="02040502050505030304" pitchFamily="18" charset="0"/>
              </a:rPr>
              <a:t>Google </a:t>
            </a:r>
            <a:r>
              <a:rPr lang="en-US" sz="1400" dirty="0">
                <a:latin typeface="Palatino Linotype" panose="02040502050505030304" pitchFamily="18" charset="0"/>
              </a:rPr>
              <a:t>forms</a:t>
            </a:r>
            <a:r>
              <a:rPr lang="en-US" sz="1400" dirty="0" smtClean="0">
                <a:latin typeface="Palatino Linotype" panose="02040502050505030304" pitchFamily="18" charset="0"/>
              </a:rPr>
              <a:t>).</a:t>
            </a:r>
          </a:p>
          <a:p>
            <a:pPr>
              <a:buFont typeface="Arial" panose="020B0604020202020204" pitchFamily="34" charset="0"/>
              <a:buChar char="•"/>
            </a:pPr>
            <a:r>
              <a:rPr lang="en-US" sz="1400" dirty="0">
                <a:latin typeface="Palatino Linotype" panose="02040502050505030304" pitchFamily="18" charset="0"/>
                <a:ea typeface="Calibri" panose="020F0502020204030204" pitchFamily="34" charset="0"/>
                <a:cs typeface="Times New Roman" panose="02020603050405020304" pitchFamily="18" charset="0"/>
              </a:rPr>
              <a:t>Consider the use of </a:t>
            </a:r>
            <a:r>
              <a:rPr lang="en-US" sz="1400" dirty="0" err="1">
                <a:latin typeface="Palatino Linotype" panose="02040502050505030304" pitchFamily="18" charset="0"/>
                <a:ea typeface="Calibri" panose="020F0502020204030204" pitchFamily="34" charset="0"/>
                <a:cs typeface="Times New Roman" panose="02020603050405020304" pitchFamily="18" charset="0"/>
              </a:rPr>
              <a:t>Nuix</a:t>
            </a:r>
            <a:r>
              <a:rPr lang="en-US" sz="1400" dirty="0">
                <a:latin typeface="Palatino Linotype" panose="02040502050505030304" pitchFamily="18" charset="0"/>
                <a:ea typeface="Calibri" panose="020F0502020204030204" pitchFamily="34" charset="0"/>
                <a:cs typeface="Times New Roman" panose="02020603050405020304" pitchFamily="18" charset="0"/>
              </a:rPr>
              <a:t>, Stata and R in technology aided review of mergers.</a:t>
            </a:r>
          </a:p>
          <a:p>
            <a:pPr>
              <a:buFont typeface="Arial" panose="020B0604020202020204" pitchFamily="34" charset="0"/>
              <a:buChar char="•"/>
            </a:pPr>
            <a:r>
              <a:rPr lang="en-US" sz="1400" dirty="0">
                <a:latin typeface="Palatino Linotype" panose="02040502050505030304" pitchFamily="18" charset="0"/>
                <a:ea typeface="Calibri" panose="020F0502020204030204" pitchFamily="34" charset="0"/>
                <a:cs typeface="Times New Roman" panose="02020603050405020304" pitchFamily="18" charset="0"/>
              </a:rPr>
              <a:t>Conduct more training on AI and big data to build capacity in the digital economy.</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0" indent="0" algn="just">
              <a:spcBef>
                <a:spcPts val="0"/>
              </a:spcBef>
              <a:spcAft>
                <a:spcPts val="0"/>
              </a:spcAft>
              <a:buNone/>
            </a:pPr>
            <a:r>
              <a:rPr lang="en-US" sz="1400" b="1" dirty="0" smtClean="0">
                <a:latin typeface="Palatino Linotype" panose="02040502050505030304" pitchFamily="18" charset="0"/>
              </a:rPr>
              <a:t>Inter-agency Cooperation</a:t>
            </a:r>
          </a:p>
          <a:p>
            <a:pPr marL="342900" lvl="0" indent="-342900" algn="just">
              <a:spcBef>
                <a:spcPts val="0"/>
              </a:spcBef>
              <a:spcAft>
                <a:spcPts val="800"/>
              </a:spcAft>
              <a:buClr>
                <a:srgbClr val="72A376"/>
              </a:buClr>
              <a:buFont typeface="Symbol" panose="05050102010706020507" pitchFamily="18" charset="2"/>
              <a:buChar char=""/>
            </a:pPr>
            <a:r>
              <a:rPr lang="en-US" sz="1400" dirty="0">
                <a:latin typeface="Palatino Linotype" panose="02040502050505030304" pitchFamily="18" charset="0"/>
                <a:ea typeface="Calibri" panose="020F0502020204030204" pitchFamily="34" charset="0"/>
                <a:cs typeface="Times New Roman" panose="02020603050405020304" pitchFamily="18" charset="0"/>
              </a:rPr>
              <a:t>Re-introduce agency-to-agency peer attachments for deeper learning and exchange programs</a:t>
            </a:r>
          </a:p>
          <a:p>
            <a:pPr marL="342900" lvl="0" indent="-342900" algn="just">
              <a:spcBef>
                <a:spcPts val="0"/>
              </a:spcBef>
              <a:spcAft>
                <a:spcPts val="800"/>
              </a:spcAft>
              <a:buClr>
                <a:srgbClr val="72A376"/>
              </a:buClr>
              <a:buFont typeface="Symbol" panose="05050102010706020507" pitchFamily="18" charset="2"/>
              <a:buChar char=""/>
            </a:pPr>
            <a:r>
              <a:rPr lang="en-US" sz="1400" dirty="0">
                <a:latin typeface="Palatino Linotype" panose="02040502050505030304" pitchFamily="18" charset="0"/>
                <a:ea typeface="Calibri" panose="020F0502020204030204" pitchFamily="34" charset="0"/>
                <a:cs typeface="Times New Roman" panose="02020603050405020304" pitchFamily="18" charset="0"/>
              </a:rPr>
              <a:t>Introduce more terms on the BRS-CAK </a:t>
            </a:r>
            <a:r>
              <a:rPr lang="en-US" sz="1400" dirty="0" err="1">
                <a:latin typeface="Palatino Linotype" panose="02040502050505030304" pitchFamily="18" charset="0"/>
                <a:ea typeface="Calibri" panose="020F0502020204030204" pitchFamily="34" charset="0"/>
                <a:cs typeface="Times New Roman" panose="02020603050405020304" pitchFamily="18" charset="0"/>
              </a:rPr>
              <a:t>MoU</a:t>
            </a:r>
            <a:r>
              <a:rPr lang="en-US" sz="1400" dirty="0">
                <a:latin typeface="Palatino Linotype" panose="02040502050505030304" pitchFamily="18" charset="0"/>
                <a:ea typeface="Calibri" panose="020F0502020204030204" pitchFamily="34" charset="0"/>
                <a:cs typeface="Times New Roman" panose="02020603050405020304" pitchFamily="18" charset="0"/>
              </a:rPr>
              <a:t> </a:t>
            </a:r>
            <a:r>
              <a:rPr lang="en-US" sz="1400" dirty="0" smtClean="0">
                <a:latin typeface="Palatino Linotype" panose="02040502050505030304" pitchFamily="18" charset="0"/>
                <a:ea typeface="Calibri" panose="020F0502020204030204" pitchFamily="34" charset="0"/>
                <a:cs typeface="Times New Roman" panose="02020603050405020304" pitchFamily="18" charset="0"/>
              </a:rPr>
              <a:t>to allow BRS </a:t>
            </a:r>
            <a:r>
              <a:rPr lang="en-US" sz="1400" dirty="0">
                <a:latin typeface="Palatino Linotype" panose="02040502050505030304" pitchFamily="18" charset="0"/>
                <a:ea typeface="Calibri" panose="020F0502020204030204" pitchFamily="34" charset="0"/>
                <a:cs typeface="Times New Roman" panose="02020603050405020304" pitchFamily="18" charset="0"/>
              </a:rPr>
              <a:t>to furnish CAK with a database of companies </a:t>
            </a:r>
            <a:r>
              <a:rPr lang="en-US" sz="1400" dirty="0" smtClean="0">
                <a:latin typeface="Palatino Linotype" panose="02040502050505030304" pitchFamily="18" charset="0"/>
                <a:ea typeface="Calibri" panose="020F0502020204030204" pitchFamily="34" charset="0"/>
                <a:cs typeface="Times New Roman" panose="02020603050405020304" pitchFamily="18" charset="0"/>
              </a:rPr>
              <a:t>shareholdings annually </a:t>
            </a:r>
            <a:r>
              <a:rPr lang="en-US" sz="1400" dirty="0">
                <a:latin typeface="Palatino Linotype" panose="02040502050505030304" pitchFamily="18" charset="0"/>
                <a:ea typeface="Calibri" panose="020F0502020204030204" pitchFamily="34" charset="0"/>
                <a:cs typeface="Times New Roman" panose="02020603050405020304" pitchFamily="18" charset="0"/>
              </a:rPr>
              <a:t>so that MIWAs can be tracked</a:t>
            </a:r>
            <a:r>
              <a:rPr lang="en-US" sz="1400" dirty="0" smtClean="0">
                <a:latin typeface="Palatino Linotype" panose="02040502050505030304" pitchFamily="18" charset="0"/>
                <a:ea typeface="Calibri" panose="020F0502020204030204" pitchFamily="34" charset="0"/>
                <a:cs typeface="Times New Roman" panose="02020603050405020304" pitchFamily="18" charset="0"/>
              </a:rPr>
              <a:t>.</a:t>
            </a:r>
          </a:p>
          <a:p>
            <a:pPr marL="0" marR="0" lvl="0" indent="0" algn="just">
              <a:spcBef>
                <a:spcPts val="0"/>
              </a:spcBef>
              <a:spcAft>
                <a:spcPts val="0"/>
              </a:spcAft>
              <a:buNone/>
            </a:pPr>
            <a:r>
              <a:rPr lang="en-US" sz="1400" b="1" dirty="0">
                <a:latin typeface="Palatino Linotype" panose="02040502050505030304" pitchFamily="18" charset="0"/>
                <a:ea typeface="Calibri" panose="020F0502020204030204" pitchFamily="34" charset="0"/>
                <a:cs typeface="Times New Roman" panose="02020603050405020304" pitchFamily="18" charset="0"/>
              </a:rPr>
              <a:t>Others</a:t>
            </a:r>
          </a:p>
          <a:p>
            <a:pPr marL="342900" marR="0" lvl="0" indent="-342900" algn="just">
              <a:spcBef>
                <a:spcPts val="0"/>
              </a:spcBef>
              <a:spcAft>
                <a:spcPts val="800"/>
              </a:spcAft>
              <a:buFont typeface="Symbol" panose="05050102010706020507" pitchFamily="18" charset="2"/>
              <a:buChar char=""/>
            </a:pPr>
            <a:r>
              <a:rPr lang="en-US" sz="1400" dirty="0" smtClean="0">
                <a:latin typeface="Palatino Linotype" panose="02040502050505030304" pitchFamily="18" charset="0"/>
                <a:ea typeface="Calibri" panose="020F0502020204030204" pitchFamily="34" charset="0"/>
                <a:cs typeface="Times New Roman" panose="02020603050405020304" pitchFamily="18" charset="0"/>
              </a:rPr>
              <a:t>Introduce </a:t>
            </a:r>
            <a:r>
              <a:rPr lang="en-US" sz="1400" dirty="0">
                <a:latin typeface="Palatino Linotype" panose="02040502050505030304" pitchFamily="18" charset="0"/>
                <a:ea typeface="Calibri" panose="020F0502020204030204" pitchFamily="34" charset="0"/>
                <a:cs typeface="Times New Roman" panose="02020603050405020304" pitchFamily="18" charset="0"/>
              </a:rPr>
              <a:t>investment analysis as part of merger review where necessary;</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spcAft>
                <a:spcPts val="800"/>
              </a:spcAft>
              <a:buFont typeface="Symbol" panose="05050102010706020507" pitchFamily="18" charset="2"/>
              <a:buChar char=""/>
            </a:pPr>
            <a:r>
              <a:rPr lang="en-US" sz="1400" dirty="0">
                <a:latin typeface="Palatino Linotype" panose="02040502050505030304" pitchFamily="18" charset="0"/>
                <a:ea typeface="Calibri" panose="020F0502020204030204" pitchFamily="34" charset="0"/>
                <a:cs typeface="Times New Roman" panose="02020603050405020304" pitchFamily="18" charset="0"/>
              </a:rPr>
              <a:t>Review of conditions on remedied mergers when the competition aspects change as </a:t>
            </a:r>
            <a:r>
              <a:rPr lang="en-US" sz="1400" dirty="0">
                <a:latin typeface="Palatino Linotype" panose="02040502050505030304" pitchFamily="18" charset="0"/>
              </a:rPr>
              <a:t>anticipated</a:t>
            </a:r>
          </a:p>
          <a:p>
            <a:pPr marL="342900" marR="0" lvl="0" indent="-342900" algn="just">
              <a:spcBef>
                <a:spcPts val="0"/>
              </a:spcBef>
              <a:spcAft>
                <a:spcPts val="800"/>
              </a:spcAft>
              <a:buFont typeface="Symbol" panose="05050102010706020507" pitchFamily="18" charset="2"/>
              <a:buChar char=""/>
            </a:pPr>
            <a:r>
              <a:rPr lang="en-US" sz="1400" dirty="0">
                <a:latin typeface="Palatino Linotype" panose="02040502050505030304" pitchFamily="18" charset="0"/>
                <a:ea typeface="Calibri" panose="020F0502020204030204" pitchFamily="34" charset="0"/>
                <a:cs typeface="Times New Roman" panose="02020603050405020304" pitchFamily="18" charset="0"/>
              </a:rPr>
              <a:t>Periodic conducting ex-post-merger reviews to evaluate the effectiveness of </a:t>
            </a:r>
            <a:r>
              <a:rPr lang="en-US" sz="1400" dirty="0">
                <a:latin typeface="Palatino Linotype" panose="02040502050505030304" pitchFamily="18" charset="0"/>
              </a:rPr>
              <a:t>the</a:t>
            </a:r>
            <a:r>
              <a:rPr lang="en-US" sz="1400" dirty="0">
                <a:latin typeface="Palatino Linotype" panose="02040502050505030304" pitchFamily="18" charset="0"/>
                <a:ea typeface="Calibri" panose="020F0502020204030204" pitchFamily="34" charset="0"/>
                <a:cs typeface="Times New Roman" panose="02020603050405020304" pitchFamily="18" charset="0"/>
              </a:rPr>
              <a:t> imposed remedies</a:t>
            </a:r>
          </a:p>
          <a:p>
            <a:pPr marL="342900" marR="0" lvl="0" indent="-342900" algn="just">
              <a:spcBef>
                <a:spcPts val="0"/>
              </a:spcBef>
              <a:spcAft>
                <a:spcPts val="0"/>
              </a:spcAft>
              <a:buFont typeface="Symbol" panose="05050102010706020507" pitchFamily="18" charset="2"/>
              <a:buChar char=""/>
            </a:pPr>
            <a:r>
              <a:rPr lang="en-US" sz="1400" dirty="0">
                <a:latin typeface="Palatino Linotype" panose="02040502050505030304" pitchFamily="18" charset="0"/>
                <a:ea typeface="Calibri" panose="020F0502020204030204" pitchFamily="34" charset="0"/>
                <a:cs typeface="Times New Roman" panose="02020603050405020304" pitchFamily="18" charset="0"/>
              </a:rPr>
              <a:t>Introduce </a:t>
            </a:r>
            <a:r>
              <a:rPr lang="en-US" sz="1400" dirty="0">
                <a:latin typeface="Palatino Linotype" panose="02040502050505030304" pitchFamily="18" charset="0"/>
              </a:rPr>
              <a:t>the</a:t>
            </a:r>
            <a:r>
              <a:rPr lang="en-US" sz="1400" dirty="0">
                <a:latin typeface="Palatino Linotype" panose="02040502050505030304" pitchFamily="18" charset="0"/>
                <a:ea typeface="Calibri" panose="020F0502020204030204" pitchFamily="34" charset="0"/>
                <a:cs typeface="Times New Roman" panose="02020603050405020304" pitchFamily="18" charset="0"/>
              </a:rPr>
              <a:t> use of monitoring trustees on complex behavioral remedies that are difficult to monitor</a:t>
            </a:r>
            <a:r>
              <a:rPr lang="en-US" sz="1400" dirty="0" smtClean="0">
                <a:latin typeface="Palatino Linotype" panose="02040502050505030304" pitchFamily="18" charset="0"/>
                <a:ea typeface="Calibri" panose="020F0502020204030204" pitchFamily="34" charset="0"/>
                <a:cs typeface="Times New Roman" panose="02020603050405020304" pitchFamily="18" charset="0"/>
              </a:rPr>
              <a:t>.</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0" lvl="0" indent="0" algn="just">
              <a:spcBef>
                <a:spcPts val="0"/>
              </a:spcBef>
              <a:spcAft>
                <a:spcPts val="800"/>
              </a:spcAft>
              <a:buClr>
                <a:srgbClr val="72A376"/>
              </a:buClr>
              <a:buNone/>
            </a:pPr>
            <a:endParaRPr lang="en-US" sz="1400" dirty="0">
              <a:latin typeface="Palatino Linotype" panose="02040502050505030304" pitchFamily="18" charset="0"/>
              <a:ea typeface="Calibri" panose="020F0502020204030204" pitchFamily="34" charset="0"/>
              <a:cs typeface="Times New Roman" panose="02020603050405020304" pitchFamily="18" charset="0"/>
            </a:endParaRPr>
          </a:p>
          <a:p>
            <a:pPr marL="0" indent="0" algn="just">
              <a:spcBef>
                <a:spcPts val="0"/>
              </a:spcBef>
              <a:spcAft>
                <a:spcPts val="0"/>
              </a:spcAft>
              <a:buNone/>
            </a:pPr>
            <a:endParaRPr lang="en-US" sz="1400" dirty="0">
              <a:latin typeface="Palatino Linotype" panose="02040502050505030304" pitchFamily="18" charset="0"/>
              <a:ea typeface="Calibri" panose="020F0502020204030204" pitchFamily="34" charset="0"/>
              <a:cs typeface="Times New Roman" panose="02020603050405020304" pitchFamily="18" charset="0"/>
            </a:endParaRPr>
          </a:p>
          <a:p>
            <a:pPr marL="342900" indent="-342900" algn="just">
              <a:spcBef>
                <a:spcPts val="0"/>
              </a:spcBef>
              <a:spcAft>
                <a:spcPts val="0"/>
              </a:spcAft>
              <a:buFont typeface="Symbol" panose="05050102010706020507" pitchFamily="18" charset="2"/>
              <a:buChar char=""/>
            </a:pPr>
            <a:endParaRPr lang="en-US" sz="1400" dirty="0">
              <a:latin typeface="Palatino Linotype" panose="02040502050505030304" pitchFamily="18" charset="0"/>
              <a:ea typeface="Calibri" panose="020F0502020204030204" pitchFamily="34" charset="0"/>
              <a:cs typeface="Times New Roman" panose="02020603050405020304" pitchFamily="18" charset="0"/>
            </a:endParaRPr>
          </a:p>
          <a:p>
            <a:pPr marL="514350" lvl="0" indent="-514350" algn="just">
              <a:spcAft>
                <a:spcPts val="0"/>
              </a:spcAft>
              <a:buFont typeface="Wingdings" panose="05000000000000000000" pitchFamily="2" charset="2"/>
              <a:buChar char="Ø"/>
            </a:pPr>
            <a:endParaRPr lang="en-US" sz="1400" dirty="0">
              <a:latin typeface="Palatino Linotype" panose="02040502050505030304" pitchFamily="18" charset="0"/>
              <a:ea typeface="Calibri" panose="020F0502020204030204" pitchFamily="34" charset="0"/>
              <a:cs typeface="Times New Roman" panose="02020603050405020304" pitchFamily="18" charset="0"/>
            </a:endParaRPr>
          </a:p>
          <a:p>
            <a:pPr marL="514350" lvl="0" indent="-514350" algn="just">
              <a:spcAft>
                <a:spcPts val="0"/>
              </a:spcAft>
              <a:buFont typeface="Wingdings" panose="05000000000000000000" pitchFamily="2" charset="2"/>
              <a:buChar char="Ø"/>
            </a:pPr>
            <a:endParaRPr lang="en-US" sz="1400" dirty="0">
              <a:latin typeface="Palatino Linotype" panose="02040502050505030304" pitchFamily="18" charset="0"/>
            </a:endParaRPr>
          </a:p>
          <a:p>
            <a:pPr marL="514350" lvl="0" indent="-514350" algn="just">
              <a:spcAft>
                <a:spcPts val="0"/>
              </a:spcAft>
              <a:buFont typeface="Wingdings" panose="05000000000000000000" pitchFamily="2" charset="2"/>
              <a:buChar char="Ø"/>
            </a:pPr>
            <a:endParaRPr lang="en-US" sz="1400" dirty="0" smtClean="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2400" dirty="0" smtClean="0">
                <a:solidFill>
                  <a:srgbClr val="996600"/>
                </a:solidFill>
                <a:latin typeface="Palatino Linotype" panose="02040502050505030304" pitchFamily="18" charset="0"/>
              </a:rPr>
              <a:t>Takeaways </a:t>
            </a:r>
            <a:r>
              <a:rPr lang="en-US" sz="2400" dirty="0">
                <a:solidFill>
                  <a:srgbClr val="996600"/>
                </a:solidFill>
                <a:latin typeface="Palatino Linotype" panose="02040502050505030304" pitchFamily="18" charset="0"/>
              </a:rPr>
              <a:t>and way </a:t>
            </a:r>
            <a:r>
              <a:rPr lang="en-US" sz="2400" dirty="0" smtClean="0">
                <a:solidFill>
                  <a:srgbClr val="996600"/>
                </a:solidFill>
                <a:latin typeface="Palatino Linotype" panose="02040502050505030304" pitchFamily="18" charset="0"/>
              </a:rPr>
              <a:t>forward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sz="24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13</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9349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a:xfrm>
            <a:off x="457200" y="762000"/>
            <a:ext cx="8229600" cy="5245100"/>
          </a:xfrm>
        </p:spPr>
        <p:txBody>
          <a:bodyPr/>
          <a:lstStyle/>
          <a:p>
            <a:pPr marL="109537" indent="0" eaLnBrk="1" fontAlgn="t" hangingPunct="1">
              <a:buNone/>
            </a:pPr>
            <a:endParaRPr lang="en-US" altLang="en-US" sz="2000" dirty="0" smtClean="0"/>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2000" dirty="0" smtClean="0"/>
          </a:p>
          <a:p>
            <a:pPr marL="630238" lvl="2" indent="0" algn="ctr" eaLnBrk="1" fontAlgn="t" hangingPunct="1">
              <a:buFont typeface="Wingdings 2" panose="05020102010507070707" pitchFamily="18" charset="2"/>
              <a:buNone/>
            </a:pPr>
            <a:endParaRPr lang="en-US" altLang="en-US" sz="3400" dirty="0" smtClean="0">
              <a:latin typeface="Palatino Linotype" panose="02040502050505030304" pitchFamily="18" charset="0"/>
            </a:endParaRPr>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1800" dirty="0" smtClean="0">
              <a:latin typeface="Palatino Linotype" panose="02040502050505030304" pitchFamily="18" charset="0"/>
            </a:endParaRPr>
          </a:p>
          <a:p>
            <a:pPr eaLnBrk="1" fontAlgn="t" hangingPunct="1"/>
            <a:endParaRPr lang="en-US" altLang="en-US" sz="1800" dirty="0" smtClean="0">
              <a:latin typeface="Palatino Linotype" panose="02040502050505030304" pitchFamily="18" charset="0"/>
            </a:endParaRPr>
          </a:p>
          <a:p>
            <a:pPr eaLnBrk="1" fontAlgn="t" hangingPunct="1">
              <a:buFont typeface="Wingdings 3" panose="05040102010807070707" pitchFamily="18" charset="2"/>
              <a:buNone/>
            </a:pPr>
            <a:r>
              <a:rPr lang="en-US" altLang="en-US" sz="1800" b="1" dirty="0" smtClean="0"/>
              <a:t>	</a:t>
            </a:r>
          </a:p>
          <a:p>
            <a:pPr eaLnBrk="1" fontAlgn="t" hangingPunct="1"/>
            <a:endParaRPr lang="en-US" altLang="en-US" sz="1800" b="1" dirty="0" smtClean="0"/>
          </a:p>
          <a:p>
            <a:pPr eaLnBrk="1" fontAlgn="t" hangingPunct="1">
              <a:buFont typeface="Wingdings 3" panose="05040102010807070707" pitchFamily="18" charset="2"/>
              <a:buNone/>
            </a:pPr>
            <a:r>
              <a:rPr lang="en-US" altLang="en-US" sz="1800" dirty="0" smtClean="0"/>
              <a:t>	</a:t>
            </a:r>
          </a:p>
          <a:p>
            <a:pPr eaLnBrk="1" fontAlgn="t" hangingPunct="1">
              <a:buFont typeface="Wingdings 3" panose="05040102010807070707" pitchFamily="18" charset="2"/>
              <a:buNone/>
            </a:pPr>
            <a:r>
              <a:rPr lang="en-US" altLang="en-US" sz="1800" dirty="0" smtClean="0"/>
              <a:t>			</a:t>
            </a:r>
          </a:p>
          <a:p>
            <a:pPr eaLnBrk="1" fontAlgn="t" hangingPunct="1">
              <a:buFont typeface="Wingdings 3" panose="05040102010807070707" pitchFamily="18" charset="2"/>
              <a:buNone/>
            </a:pPr>
            <a:r>
              <a:rPr lang="en-US" altLang="en-US" sz="1800" dirty="0" smtClean="0"/>
              <a:t>			</a:t>
            </a:r>
          </a:p>
          <a:p>
            <a:pPr eaLnBrk="1" fontAlgn="t" hangingPunct="1"/>
            <a:endParaRPr lang="en-US" altLang="en-US" sz="2000" dirty="0" smtClean="0"/>
          </a:p>
          <a:p>
            <a:pPr eaLnBrk="1" fontAlgn="t" hangingPunct="1"/>
            <a:endParaRPr lang="en-US" altLang="en-US" sz="2000" dirty="0" smtClean="0"/>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p:txBody>
      </p:sp>
      <p:sp>
        <p:nvSpPr>
          <p:cNvPr id="2662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a:spcBef>
                <a:spcPct val="0"/>
              </a:spcBef>
              <a:buClrTx/>
              <a:buSzTx/>
              <a:buFontTx/>
              <a:buNone/>
            </a:pPr>
            <a:fld id="{C22C78C7-4AC6-4DBC-9E79-88E5F313F770}" type="slidenum">
              <a:rPr lang="en-US" altLang="en-US" sz="1000" smtClean="0"/>
              <a:pPr>
                <a:spcBef>
                  <a:spcPct val="0"/>
                </a:spcBef>
                <a:buClrTx/>
                <a:buSzTx/>
                <a:buFontTx/>
                <a:buNone/>
              </a:pPr>
              <a:t>14</a:t>
            </a:fld>
            <a:endParaRPr lang="en-US" altLang="en-US" sz="1000" smtClean="0"/>
          </a:p>
        </p:txBody>
      </p:sp>
      <p:sp>
        <p:nvSpPr>
          <p:cNvPr id="6" name="Title 5"/>
          <p:cNvSpPr>
            <a:spLocks noGrp="1"/>
          </p:cNvSpPr>
          <p:nvPr>
            <p:ph type="title"/>
          </p:nvPr>
        </p:nvSpPr>
        <p:spPr>
          <a:xfrm>
            <a:off x="268857" y="1081088"/>
            <a:ext cx="8229600" cy="5245100"/>
          </a:xfrm>
        </p:spPr>
        <p:txBody>
          <a:bodyPr/>
          <a:lstStyle/>
          <a:p>
            <a:pPr algn="ctr" eaLnBrk="1" fontAlgn="auto" hangingPunct="1">
              <a:spcAft>
                <a:spcPts val="0"/>
              </a:spcAft>
              <a:defRPr/>
            </a:pPr>
            <a:r>
              <a:rPr lang="en-US" sz="4000" dirty="0" smtClean="0">
                <a:latin typeface="Palatino Linotype" pitchFamily="18" charset="0"/>
              </a:rPr>
              <a:t/>
            </a:r>
            <a:br>
              <a:rPr lang="en-US" sz="4000" dirty="0" smtClean="0">
                <a:latin typeface="Palatino Linotype" pitchFamily="18" charset="0"/>
              </a:rPr>
            </a:br>
            <a:r>
              <a:rPr lang="en-US" sz="4000" dirty="0">
                <a:latin typeface="Palatino Linotype" pitchFamily="18" charset="0"/>
              </a:rPr>
              <a:t/>
            </a:r>
            <a:br>
              <a:rPr lang="en-US" sz="4000" dirty="0">
                <a:latin typeface="Palatino Linotype" pitchFamily="18" charset="0"/>
              </a:rPr>
            </a:br>
            <a:r>
              <a:rPr lang="en-US" sz="4000" dirty="0" smtClean="0">
                <a:solidFill>
                  <a:srgbClr val="996600"/>
                </a:solidFill>
                <a:latin typeface="Palatino Linotype" pitchFamily="18" charset="0"/>
              </a:rPr>
              <a:t>END</a:t>
            </a:r>
            <a:br>
              <a:rPr lang="en-US" sz="4000" dirty="0" smtClean="0">
                <a:solidFill>
                  <a:srgbClr val="996600"/>
                </a:solidFill>
                <a:latin typeface="Palatino Linotype" pitchFamily="18" charset="0"/>
              </a:rPr>
            </a:br>
            <a:r>
              <a:rPr lang="en-US" sz="4000" dirty="0" smtClean="0">
                <a:solidFill>
                  <a:srgbClr val="996600"/>
                </a:solidFill>
                <a:latin typeface="Palatino Linotype" pitchFamily="18" charset="0"/>
              </a:rPr>
              <a:t>THANK YOU!</a:t>
            </a:r>
            <a:endParaRPr lang="en-US" sz="4000" dirty="0">
              <a:solidFill>
                <a:srgbClr val="996600"/>
              </a:solidFill>
              <a:latin typeface="Palatino Linotype" pitchFamily="18" charset="0"/>
            </a:endParaRPr>
          </a:p>
        </p:txBody>
      </p:sp>
      <p:pic>
        <p:nvPicPr>
          <p:cNvPr id="26631" name="Picture 8"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2188" y="138113"/>
            <a:ext cx="1504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1381126"/>
            <a:ext cx="7543800" cy="1905434"/>
          </a:xfrm>
          <a:prstGeom prst="rect">
            <a:avLst/>
          </a:prstGeom>
        </p:spPr>
      </p:pic>
      <p:sp>
        <p:nvSpPr>
          <p:cNvPr id="9" name="Footer Placeholder 3"/>
          <p:cNvSpPr>
            <a:spLocks noGrp="1"/>
          </p:cNvSpPr>
          <p:nvPr>
            <p:ph type="ftr" sz="quarter" idx="11"/>
          </p:nvPr>
        </p:nvSpPr>
        <p:spPr bwMode="auto">
          <a:xfrm>
            <a:off x="3810000" y="6312933"/>
            <a:ext cx="3352800" cy="460930"/>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latin typeface="Palatino Linotype" pitchFamily="18" charset="0"/>
              </a:rPr>
              <a:t>"A Kenyan  economy with globally efficient markets and enhanced consumer welfare for shared Prosperity</a:t>
            </a:r>
            <a:r>
              <a:rPr lang="en-US" dirty="0" smtClean="0"/>
              <a:t>"</a:t>
            </a:r>
          </a:p>
        </p:txBody>
      </p:sp>
    </p:spTree>
    <p:extLst>
      <p:ext uri="{BB962C8B-B14F-4D97-AF65-F5344CB8AC3E}">
        <p14:creationId xmlns:p14="http://schemas.microsoft.com/office/powerpoint/2010/main" val="40582919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a:xfrm>
            <a:off x="457200" y="762000"/>
            <a:ext cx="8229600" cy="5245100"/>
          </a:xfrm>
        </p:spPr>
        <p:txBody>
          <a:bodyPr/>
          <a:lstStyle/>
          <a:p>
            <a:pPr marL="109537" indent="0" eaLnBrk="1" fontAlgn="t" hangingPunct="1">
              <a:buNone/>
            </a:pPr>
            <a:endParaRPr lang="en-US" altLang="en-US" sz="2000" dirty="0" smtClean="0"/>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2000" dirty="0" smtClean="0"/>
          </a:p>
          <a:p>
            <a:pPr marL="630238" lvl="2" indent="0" algn="ctr" eaLnBrk="1" fontAlgn="t" hangingPunct="1">
              <a:buFont typeface="Wingdings 2" panose="05020102010507070707" pitchFamily="18" charset="2"/>
              <a:buNone/>
            </a:pPr>
            <a:endParaRPr lang="en-US" altLang="en-US" sz="3400" dirty="0" smtClean="0">
              <a:latin typeface="Palatino Linotype" panose="02040502050505030304" pitchFamily="18" charset="0"/>
            </a:endParaRPr>
          </a:p>
          <a:p>
            <a:pPr eaLnBrk="1" fontAlgn="t" hangingPunct="1"/>
            <a:endParaRPr lang="en-US" altLang="en-US" sz="2000" dirty="0" smtClean="0"/>
          </a:p>
          <a:p>
            <a:pPr eaLnBrk="1" fontAlgn="t" hangingPunct="1"/>
            <a:endParaRPr lang="en-US" altLang="en-US" sz="2000" dirty="0" smtClean="0"/>
          </a:p>
          <a:p>
            <a:pPr eaLnBrk="1" fontAlgn="t" hangingPunct="1"/>
            <a:endParaRPr lang="en-US" altLang="en-US" sz="1800" dirty="0" smtClean="0">
              <a:latin typeface="Palatino Linotype" panose="02040502050505030304" pitchFamily="18" charset="0"/>
            </a:endParaRPr>
          </a:p>
          <a:p>
            <a:pPr eaLnBrk="1" fontAlgn="t" hangingPunct="1"/>
            <a:endParaRPr lang="en-US" altLang="en-US" sz="1800" dirty="0" smtClean="0">
              <a:latin typeface="Palatino Linotype" panose="02040502050505030304" pitchFamily="18" charset="0"/>
            </a:endParaRPr>
          </a:p>
          <a:p>
            <a:pPr eaLnBrk="1" fontAlgn="t" hangingPunct="1">
              <a:buFont typeface="Wingdings 3" panose="05040102010807070707" pitchFamily="18" charset="2"/>
              <a:buNone/>
            </a:pPr>
            <a:r>
              <a:rPr lang="en-US" altLang="en-US" sz="1800" b="1" dirty="0" smtClean="0"/>
              <a:t>	</a:t>
            </a:r>
          </a:p>
          <a:p>
            <a:pPr eaLnBrk="1" fontAlgn="t" hangingPunct="1"/>
            <a:endParaRPr lang="en-US" altLang="en-US" sz="1800" b="1" dirty="0" smtClean="0"/>
          </a:p>
          <a:p>
            <a:pPr eaLnBrk="1" fontAlgn="t" hangingPunct="1">
              <a:buFont typeface="Wingdings 3" panose="05040102010807070707" pitchFamily="18" charset="2"/>
              <a:buNone/>
            </a:pPr>
            <a:r>
              <a:rPr lang="en-US" altLang="en-US" sz="1800" dirty="0" smtClean="0"/>
              <a:t>	</a:t>
            </a:r>
          </a:p>
          <a:p>
            <a:pPr eaLnBrk="1" fontAlgn="t" hangingPunct="1">
              <a:buFont typeface="Wingdings 3" panose="05040102010807070707" pitchFamily="18" charset="2"/>
              <a:buNone/>
            </a:pPr>
            <a:r>
              <a:rPr lang="en-US" altLang="en-US" sz="1800" dirty="0" smtClean="0"/>
              <a:t>			</a:t>
            </a:r>
          </a:p>
          <a:p>
            <a:pPr eaLnBrk="1" fontAlgn="t" hangingPunct="1">
              <a:buFont typeface="Wingdings 3" panose="05040102010807070707" pitchFamily="18" charset="2"/>
              <a:buNone/>
            </a:pPr>
            <a:r>
              <a:rPr lang="en-US" altLang="en-US" sz="1800" dirty="0" smtClean="0"/>
              <a:t>			</a:t>
            </a:r>
          </a:p>
          <a:p>
            <a:pPr eaLnBrk="1" fontAlgn="t" hangingPunct="1"/>
            <a:endParaRPr lang="en-US" altLang="en-US" sz="2000" dirty="0" smtClean="0"/>
          </a:p>
          <a:p>
            <a:pPr eaLnBrk="1" fontAlgn="t" hangingPunct="1"/>
            <a:endParaRPr lang="en-US" altLang="en-US" sz="2000" dirty="0" smtClean="0"/>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a:p>
            <a:pPr algn="just" eaLnBrk="1" hangingPunct="1"/>
            <a:endParaRPr lang="en-US" altLang="en-US" sz="2000" dirty="0" smtClean="0">
              <a:latin typeface="Palatino Linotype" panose="02040502050505030304" pitchFamily="18" charset="0"/>
            </a:endParaRPr>
          </a:p>
        </p:txBody>
      </p:sp>
      <p:sp>
        <p:nvSpPr>
          <p:cNvPr id="2662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a:spcBef>
                <a:spcPct val="0"/>
              </a:spcBef>
              <a:buClrTx/>
              <a:buSzTx/>
              <a:buFontTx/>
              <a:buNone/>
            </a:pPr>
            <a:fld id="{C22C78C7-4AC6-4DBC-9E79-88E5F313F770}" type="slidenum">
              <a:rPr lang="en-US" altLang="en-US" sz="1000" smtClean="0"/>
              <a:pPr>
                <a:spcBef>
                  <a:spcPct val="0"/>
                </a:spcBef>
                <a:buClrTx/>
                <a:buSzTx/>
                <a:buFontTx/>
                <a:buNone/>
              </a:pPr>
              <a:t>15</a:t>
            </a:fld>
            <a:endParaRPr lang="en-US" altLang="en-US" sz="1000" smtClean="0"/>
          </a:p>
        </p:txBody>
      </p:sp>
      <p:sp>
        <p:nvSpPr>
          <p:cNvPr id="6" name="Title 5"/>
          <p:cNvSpPr>
            <a:spLocks noGrp="1"/>
          </p:cNvSpPr>
          <p:nvPr>
            <p:ph type="title"/>
          </p:nvPr>
        </p:nvSpPr>
        <p:spPr>
          <a:xfrm>
            <a:off x="268857" y="1081088"/>
            <a:ext cx="8229600" cy="5245100"/>
          </a:xfrm>
        </p:spPr>
        <p:txBody>
          <a:bodyPr/>
          <a:lstStyle/>
          <a:p>
            <a:pPr algn="ctr" eaLnBrk="1" fontAlgn="auto" hangingPunct="1">
              <a:spcAft>
                <a:spcPts val="0"/>
              </a:spcAft>
              <a:defRPr/>
            </a:pPr>
            <a:r>
              <a:rPr lang="en-US" sz="4000" dirty="0" smtClean="0">
                <a:latin typeface="Palatino Linotype" pitchFamily="18" charset="0"/>
              </a:rPr>
              <a:t/>
            </a:r>
            <a:br>
              <a:rPr lang="en-US" sz="4000" dirty="0" smtClean="0">
                <a:latin typeface="Palatino Linotype" pitchFamily="18" charset="0"/>
              </a:rPr>
            </a:br>
            <a:r>
              <a:rPr lang="en-US" sz="4000" dirty="0">
                <a:latin typeface="Palatino Linotype" pitchFamily="18" charset="0"/>
              </a:rPr>
              <a:t/>
            </a:r>
            <a:br>
              <a:rPr lang="en-US" sz="4000" dirty="0">
                <a:latin typeface="Palatino Linotype" pitchFamily="18" charset="0"/>
              </a:rPr>
            </a:br>
            <a:endParaRPr lang="en-US" sz="4000" dirty="0">
              <a:solidFill>
                <a:srgbClr val="92D050"/>
              </a:solidFill>
              <a:latin typeface="Palatino Linotype" pitchFamily="18" charset="0"/>
            </a:endParaRPr>
          </a:p>
        </p:txBody>
      </p:sp>
      <p:pic>
        <p:nvPicPr>
          <p:cNvPr id="26631" name="Picture 8" descr="http://cak.go.ke/images/signature/ca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2188" y="138113"/>
            <a:ext cx="1504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3"/>
          <p:cNvSpPr>
            <a:spLocks noGrp="1"/>
          </p:cNvSpPr>
          <p:nvPr>
            <p:ph type="ftr" sz="quarter" idx="11"/>
          </p:nvPr>
        </p:nvSpPr>
        <p:spPr bwMode="auto">
          <a:xfrm>
            <a:off x="3810000" y="6170057"/>
            <a:ext cx="3352800" cy="460930"/>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latin typeface="Palatino Linotype" pitchFamily="18" charset="0"/>
              </a:rPr>
              <a:t>"A Kenyan  economy with globally efficient markets and enhanced consumer welfare for shared Prosperity</a:t>
            </a:r>
            <a:r>
              <a:rPr lang="en-US" dirty="0" smtClean="0"/>
              <a:t>"</a:t>
            </a:r>
          </a:p>
        </p:txBody>
      </p:sp>
      <p:pic>
        <p:nvPicPr>
          <p:cNvPr id="8" name="Content Placeholder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1913507" y="733425"/>
            <a:ext cx="4940300"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5162" y="5769699"/>
            <a:ext cx="1168400" cy="80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5261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533400"/>
            <a:ext cx="8229600" cy="947738"/>
          </a:xfrm>
        </p:spPr>
        <p:txBody>
          <a:bodyPr>
            <a:normAutofit/>
          </a:bodyPr>
          <a:lstStyle/>
          <a:p>
            <a:pPr algn="ctr"/>
            <a:r>
              <a:rPr lang="en-US" sz="2400" dirty="0" smtClean="0">
                <a:solidFill>
                  <a:srgbClr val="996600"/>
                </a:solidFill>
                <a:latin typeface="Palatino Linotype" pitchFamily="18" charset="0"/>
              </a:rPr>
              <a:t>INTRODUCTION</a:t>
            </a:r>
            <a:r>
              <a:rPr lang="en-US" sz="2400" dirty="0">
                <a:solidFill>
                  <a:srgbClr val="996600"/>
                </a:solidFill>
                <a:latin typeface="Palatino Linotype" pitchFamily="18" charset="0"/>
              </a:rPr>
              <a:t/>
            </a:r>
            <a:br>
              <a:rPr lang="en-US" sz="2400" dirty="0">
                <a:solidFill>
                  <a:srgbClr val="996600"/>
                </a:solidFill>
                <a:latin typeface="Palatino Linotype" pitchFamily="18" charset="0"/>
              </a:rPr>
            </a:br>
            <a:endParaRPr lang="en-US" sz="2400" dirty="0">
              <a:solidFill>
                <a:srgbClr val="996600"/>
              </a:solidFill>
              <a:latin typeface="Palatino Linotype" pitchFamily="18" charset="0"/>
            </a:endParaRPr>
          </a:p>
        </p:txBody>
      </p:sp>
      <p:pic>
        <p:nvPicPr>
          <p:cNvPr id="8" name="Picture 7"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6080" y="152400"/>
            <a:ext cx="15566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3"/>
          <p:cNvSpPr>
            <a:spLocks noGrp="1"/>
          </p:cNvSpPr>
          <p:nvPr>
            <p:ph type="ftr" sz="quarter" idx="11"/>
          </p:nvPr>
        </p:nvSpPr>
        <p:spPr bwMode="auto">
          <a:xfrm>
            <a:off x="3810000" y="6312933"/>
            <a:ext cx="3352800" cy="460930"/>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latin typeface="Palatino Linotype" pitchFamily="18" charset="0"/>
              </a:rPr>
              <a:t>"A Kenyan  economy with globally efficient markets and enhanced consumer welfare for shared Prosperity</a:t>
            </a:r>
            <a:r>
              <a:rPr lang="en-US" dirty="0" smtClean="0"/>
              <a:t>"</a:t>
            </a:r>
          </a:p>
        </p:txBody>
      </p:sp>
      <p:sp>
        <p:nvSpPr>
          <p:cNvPr id="2" name="Content Placeholder 1"/>
          <p:cNvSpPr>
            <a:spLocks noGrp="1"/>
          </p:cNvSpPr>
          <p:nvPr>
            <p:ph idx="1"/>
          </p:nvPr>
        </p:nvSpPr>
        <p:spPr>
          <a:xfrm>
            <a:off x="779694" y="1481138"/>
            <a:ext cx="7467600" cy="3593067"/>
          </a:xfrm>
        </p:spPr>
        <p:txBody>
          <a:bodyPr/>
          <a:lstStyle/>
          <a:p>
            <a:pPr marL="109537" indent="0" algn="just">
              <a:buNone/>
            </a:pPr>
            <a:r>
              <a:rPr lang="en-US" sz="2000" dirty="0" smtClean="0">
                <a:solidFill>
                  <a:srgbClr val="444444"/>
                </a:solidFill>
                <a:latin typeface="Palatino Linotype" panose="02040502050505030304" pitchFamily="18" charset="0"/>
              </a:rPr>
              <a:t>The workshop’s aim was to provide insight </a:t>
            </a:r>
            <a:r>
              <a:rPr lang="en-US" sz="2000" dirty="0">
                <a:solidFill>
                  <a:srgbClr val="444444"/>
                </a:solidFill>
                <a:latin typeface="Palatino Linotype" panose="02040502050505030304" pitchFamily="18" charset="0"/>
              </a:rPr>
              <a:t>into current merger-related topics and post-pandemic scenarios, </a:t>
            </a:r>
            <a:r>
              <a:rPr lang="en-US" sz="2000" dirty="0" smtClean="0">
                <a:solidFill>
                  <a:srgbClr val="444444"/>
                </a:solidFill>
                <a:latin typeface="Palatino Linotype" panose="02040502050505030304" pitchFamily="18" charset="0"/>
              </a:rPr>
              <a:t>with discussions around competition </a:t>
            </a:r>
            <a:r>
              <a:rPr lang="en-US" sz="2000" dirty="0">
                <a:solidFill>
                  <a:srgbClr val="444444"/>
                </a:solidFill>
                <a:latin typeface="Palatino Linotype" panose="02040502050505030304" pitchFamily="18" charset="0"/>
              </a:rPr>
              <a:t>enforcement and antitrust matters, competitive concerns, merger reporting issues, and remedies, including recent challenges authorities have been facing and new digital solutions developed to address them.</a:t>
            </a:r>
            <a:endParaRPr lang="en-US" sz="2000" dirty="0" smtClean="0">
              <a:latin typeface="Palatino Linotype" panose="02040502050505030304" pitchFamily="18" charset="0"/>
            </a:endParaRPr>
          </a:p>
        </p:txBody>
      </p:sp>
    </p:spTree>
    <p:extLst>
      <p:ext uri="{BB962C8B-B14F-4D97-AF65-F5344CB8AC3E}">
        <p14:creationId xmlns:p14="http://schemas.microsoft.com/office/powerpoint/2010/main" val="1476160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500"/>
          </a:xfrm>
        </p:spPr>
        <p:txBody>
          <a:bodyPr/>
          <a:lstStyle/>
          <a:p>
            <a:pPr algn="just"/>
            <a:endParaRPr lang="en-US" sz="2400" dirty="0" smtClean="0">
              <a:latin typeface="Palatino Linotype" panose="02040502050505030304" pitchFamily="18" charset="0"/>
            </a:endParaRPr>
          </a:p>
          <a:p>
            <a:pPr algn="just"/>
            <a:endParaRPr lang="en-US" sz="2800" dirty="0">
              <a:latin typeface="Palatino Linotype" panose="02040502050505030304" pitchFamily="18" charset="0"/>
            </a:endParaRPr>
          </a:p>
        </p:txBody>
      </p:sp>
      <p:sp>
        <p:nvSpPr>
          <p:cNvPr id="3" name="Title 2"/>
          <p:cNvSpPr>
            <a:spLocks noGrp="1"/>
          </p:cNvSpPr>
          <p:nvPr>
            <p:ph type="title"/>
          </p:nvPr>
        </p:nvSpPr>
        <p:spPr>
          <a:xfrm>
            <a:off x="685800" y="274638"/>
            <a:ext cx="7848600" cy="1143000"/>
          </a:xfrm>
        </p:spPr>
        <p:txBody>
          <a:bodyPr>
            <a:normAutofit/>
          </a:bodyPr>
          <a:lstStyle/>
          <a:p>
            <a:r>
              <a:rPr lang="en-US" sz="2000" dirty="0" smtClean="0">
                <a:solidFill>
                  <a:srgbClr val="996600"/>
                </a:solidFill>
                <a:latin typeface="Palatino Linotype" pitchFamily="18" charset="0"/>
              </a:rPr>
              <a:t>How </a:t>
            </a:r>
            <a:r>
              <a:rPr lang="en-US" sz="2000" dirty="0">
                <a:solidFill>
                  <a:srgbClr val="996600"/>
                </a:solidFill>
                <a:latin typeface="Palatino Linotype" pitchFamily="18" charset="0"/>
              </a:rPr>
              <a:t>to identify mergers that raise competition concerns? Should notification criteria be revised?</a:t>
            </a:r>
            <a:endParaRPr lang="en-US" sz="2000" dirty="0"/>
          </a:p>
        </p:txBody>
      </p:sp>
      <p:sp>
        <p:nvSpPr>
          <p:cNvPr id="5" name="Footer Placeholder 4"/>
          <p:cNvSpPr>
            <a:spLocks noGrp="1"/>
          </p:cNvSpPr>
          <p:nvPr>
            <p:ph type="ftr" sz="quarter" idx="11"/>
          </p:nvPr>
        </p:nvSpPr>
        <p:spPr>
          <a:xfrm>
            <a:off x="2667000" y="6007100"/>
            <a:ext cx="4876799" cy="766763"/>
          </a:xfrm>
        </p:spPr>
        <p:txBody>
          <a:bodyPr/>
          <a:lstStyle/>
          <a:p>
            <a:pPr>
              <a:defRPr/>
            </a:pPr>
            <a:r>
              <a:rPr lang="en-US" dirty="0" smtClean="0"/>
              <a:t>Vision:"A Kenyan  economy with globally efficient markets and enhanced consumer welfare for shared Prosperity"</a:t>
            </a:r>
            <a:endParaRPr lang="en-US" dirty="0"/>
          </a:p>
        </p:txBody>
      </p:sp>
      <p:sp>
        <p:nvSpPr>
          <p:cNvPr id="6" name="Slide Number Placeholder 5"/>
          <p:cNvSpPr>
            <a:spLocks noGrp="1"/>
          </p:cNvSpPr>
          <p:nvPr>
            <p:ph type="sldNum" sz="quarter" idx="12"/>
          </p:nvPr>
        </p:nvSpPr>
        <p:spPr/>
        <p:txBody>
          <a:bodyPr/>
          <a:lstStyle/>
          <a:p>
            <a:pPr>
              <a:defRPr/>
            </a:pPr>
            <a:fld id="{B59D5C8E-E18F-4C23-BEE9-5F7703884F63}" type="slidenum">
              <a:rPr lang="en-US" altLang="en-US" smtClean="0"/>
              <a:pPr>
                <a:defRPr/>
              </a:pPr>
              <a:t>3</a:t>
            </a:fld>
            <a:endParaRPr lang="en-US" altLang="en-US"/>
          </a:p>
        </p:txBody>
      </p:sp>
      <p:pic>
        <p:nvPicPr>
          <p:cNvPr id="7" name="Picture 6"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Diagram 3"/>
          <p:cNvGraphicFramePr/>
          <p:nvPr>
            <p:extLst>
              <p:ext uri="{D42A27DB-BD31-4B8C-83A1-F6EECF244321}">
                <p14:modId xmlns:p14="http://schemas.microsoft.com/office/powerpoint/2010/main" val="256456781"/>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61975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77171308"/>
              </p:ext>
            </p:extLst>
          </p:nvPr>
        </p:nvGraphicFramePr>
        <p:xfrm>
          <a:off x="838200" y="1447800"/>
          <a:ext cx="78486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838200" y="665163"/>
            <a:ext cx="7848600" cy="1039561"/>
          </a:xfrm>
        </p:spPr>
        <p:txBody>
          <a:bodyPr>
            <a:noAutofit/>
          </a:bodyPr>
          <a:lstStyle/>
          <a:p>
            <a:pPr marL="0" marR="0">
              <a:lnSpc>
                <a:spcPct val="107000"/>
              </a:lnSpc>
              <a:spcBef>
                <a:spcPts val="0"/>
              </a:spcBef>
              <a:spcAft>
                <a:spcPts val="800"/>
              </a:spcAft>
            </a:pPr>
            <a:r>
              <a:rPr lang="en-US" sz="2000" dirty="0">
                <a:effectLst/>
                <a:latin typeface="Palatino Linotype" panose="02040502050505030304" pitchFamily="18" charset="0"/>
                <a:ea typeface="Calibri" panose="020F0502020204030204" pitchFamily="34" charset="0"/>
                <a:cs typeface="Times New Roman" panose="02020603050405020304" pitchFamily="18" charset="0"/>
              </a:rPr>
              <a:t>Minority acquisitions: a minor concern? When is influence decisive?</a:t>
            </a:r>
            <a:br>
              <a:rPr lang="en-US" sz="2000" dirty="0">
                <a:effectLst/>
                <a:latin typeface="Palatino Linotype" panose="02040502050505030304" pitchFamily="18" charset="0"/>
                <a:ea typeface="Calibri" panose="020F0502020204030204" pitchFamily="34" charset="0"/>
                <a:cs typeface="Times New Roman" panose="02020603050405020304" pitchFamily="18" charset="0"/>
              </a:rPr>
            </a:br>
            <a:endParaRPr lang="en-US" sz="2000" dirty="0">
              <a:solidFill>
                <a:srgbClr val="996600"/>
              </a:solidFill>
              <a:latin typeface="Palatino Linotype"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4</a:t>
            </a:fld>
            <a:endParaRPr lang="en-US" altLang="en-US">
              <a:solidFill>
                <a:prstClr val="black"/>
              </a:solidFill>
              <a:cs typeface="Arial" panose="020B0604020202020204" pitchFamily="34" charset="0"/>
            </a:endParaRPr>
          </a:p>
        </p:txBody>
      </p:sp>
      <p:pic>
        <p:nvPicPr>
          <p:cNvPr id="7" name="Picture 6" descr="http://cak.go.ke/images/signature/cak.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67789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71833415"/>
              </p:ext>
            </p:extLst>
          </p:nvPr>
        </p:nvGraphicFramePr>
        <p:xfrm>
          <a:off x="457200" y="1417638"/>
          <a:ext cx="8229600" cy="4705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r>
              <a:rPr lang="en-US" sz="2000" dirty="0">
                <a:effectLst/>
                <a:latin typeface="Palatino Linotype" panose="02040502050505030304" pitchFamily="18" charset="0"/>
              </a:rPr>
              <a:t>Merger Boom: How authorities can tackle the post-pandemic increase in M&amp;A </a:t>
            </a:r>
            <a:r>
              <a:rPr lang="en-US" sz="2000" dirty="0" smtClean="0">
                <a:effectLst/>
                <a:latin typeface="Palatino Linotype" panose="02040502050505030304" pitchFamily="18" charset="0"/>
              </a:rPr>
              <a:t>activity</a:t>
            </a:r>
            <a:endParaRPr lang="en-US" sz="2000" dirty="0">
              <a:effectLst/>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5</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1823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30538268"/>
              </p:ext>
            </p:extLst>
          </p:nvPr>
        </p:nvGraphicFramePr>
        <p:xfrm>
          <a:off x="457200" y="1417638"/>
          <a:ext cx="8229600" cy="4705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Autofit/>
          </a:bodyPr>
          <a:lstStyle/>
          <a:p>
            <a:r>
              <a:rPr lang="en-US" sz="2000" dirty="0">
                <a:effectLst/>
                <a:latin typeface="Palatino Linotype" panose="02040502050505030304" pitchFamily="18" charset="0"/>
              </a:rPr>
              <a:t>Innovative tools and methodologies for merger review (E.g. online surveys/ network analysis/Big Data/Text Mining</a:t>
            </a:r>
            <a:r>
              <a:rPr lang="en-US" sz="2000" dirty="0" smtClean="0">
                <a:effectLst/>
                <a:latin typeface="Palatino Linotype" panose="02040502050505030304" pitchFamily="18" charset="0"/>
              </a:rPr>
              <a:t>)</a:t>
            </a:r>
            <a:endParaRPr lang="en-US" sz="2000" dirty="0">
              <a:effectLst/>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6</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2699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extLst>
              <p:ext uri="{D42A27DB-BD31-4B8C-83A1-F6EECF244321}">
                <p14:modId xmlns:p14="http://schemas.microsoft.com/office/powerpoint/2010/main" val="1784793246"/>
              </p:ext>
            </p:extLst>
          </p:nvPr>
        </p:nvGraphicFramePr>
        <p:xfrm>
          <a:off x="457200" y="1600200"/>
          <a:ext cx="8229600" cy="44608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417513" y="464419"/>
            <a:ext cx="8229600" cy="1143000"/>
          </a:xfrm>
        </p:spPr>
        <p:txBody>
          <a:bodyPr>
            <a:noAutofit/>
          </a:bodyPr>
          <a:lstStyle/>
          <a:p>
            <a:r>
              <a:rPr lang="en-US" sz="2000" dirty="0">
                <a:effectLst/>
                <a:latin typeface="Palatino Linotype" panose="02040502050505030304" pitchFamily="18" charset="0"/>
              </a:rPr>
              <a:t>Digitization of the economy from the antitrust perspective: The emergence of innovative and modern digital solutions for traditional markets</a:t>
            </a:r>
            <a:endParaRPr lang="en-US" sz="2000" dirty="0">
              <a:solidFill>
                <a:srgbClr val="996600"/>
              </a:solidFill>
              <a:latin typeface="Palatino Linotype" panose="0204050205050503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7</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20841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extLst>
              <p:ext uri="{D42A27DB-BD31-4B8C-83A1-F6EECF244321}">
                <p14:modId xmlns:p14="http://schemas.microsoft.com/office/powerpoint/2010/main" val="4031855472"/>
              </p:ext>
            </p:extLst>
          </p:nvPr>
        </p:nvGraphicFramePr>
        <p:xfrm>
          <a:off x="457200" y="1219200"/>
          <a:ext cx="8229600" cy="4903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pPr marL="0" marR="0" algn="just">
              <a:lnSpc>
                <a:spcPct val="107000"/>
              </a:lnSpc>
              <a:spcBef>
                <a:spcPts val="0"/>
              </a:spcBef>
              <a:spcAft>
                <a:spcPts val="800"/>
              </a:spcAft>
            </a:pPr>
            <a:r>
              <a:rPr lang="en-US" sz="2000" dirty="0">
                <a:effectLst/>
                <a:latin typeface="Palatino Linotype" panose="02040502050505030304" pitchFamily="18" charset="0"/>
                <a:ea typeface="Calibri" panose="020F0502020204030204" pitchFamily="34" charset="0"/>
                <a:cs typeface="Times New Roman" panose="02020603050405020304" pitchFamily="18" charset="0"/>
              </a:rPr>
              <a:t>Entry and Potential Competition analysis in digital markets.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8</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10962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21630101"/>
              </p:ext>
            </p:extLst>
          </p:nvPr>
        </p:nvGraphicFramePr>
        <p:xfrm>
          <a:off x="457200" y="1219200"/>
          <a:ext cx="8229600" cy="4903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r>
              <a:rPr lang="en-US" sz="2000" dirty="0">
                <a:effectLst/>
                <a:latin typeface="Palatino Linotype" panose="02040502050505030304" pitchFamily="18" charset="0"/>
              </a:rPr>
              <a:t>Lessons learned by authorities on how to avoid ineffective remedies.</a:t>
            </a:r>
          </a:p>
        </p:txBody>
      </p:sp>
      <p:sp>
        <p:nvSpPr>
          <p:cNvPr id="5" name="Footer Placeholder 4"/>
          <p:cNvSpPr>
            <a:spLocks noGrp="1"/>
          </p:cNvSpPr>
          <p:nvPr>
            <p:ph type="ftr" sz="quarter" idx="11"/>
          </p:nvPr>
        </p:nvSpPr>
        <p:spPr>
          <a:xfrm>
            <a:off x="3048000" y="6172201"/>
            <a:ext cx="4103687" cy="419100"/>
          </a:xfrm>
        </p:spPr>
        <p:txBody>
          <a:bodyPr/>
          <a:lstStyle/>
          <a:p>
            <a:pPr>
              <a:defRPr/>
            </a:pPr>
            <a:r>
              <a:rPr lang="en-US" dirty="0">
                <a:solidFill>
                  <a:prstClr val="black"/>
                </a:solidFill>
                <a:latin typeface="Lucida Sans Unicode"/>
              </a:rPr>
              <a:t>Vision</a:t>
            </a:r>
            <a:r>
              <a:rPr lang="en-US" dirty="0" smtClean="0">
                <a:solidFill>
                  <a:prstClr val="black"/>
                </a:solidFill>
                <a:latin typeface="Lucida Sans Unicode"/>
              </a:rPr>
              <a:t>: "</a:t>
            </a:r>
            <a:r>
              <a:rPr lang="en-US" dirty="0">
                <a:solidFill>
                  <a:prstClr val="black"/>
                </a:solidFill>
                <a:latin typeface="Lucida Sans Unicode"/>
              </a:rPr>
              <a:t>A Kenyan  economy with globally efficient markets and enhanced consumer welfare for shared Prosperity"</a:t>
            </a: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B59D5C8E-E18F-4C23-BEE9-5F7703884F63}" type="slidenum">
              <a:rPr lang="en-US" altLang="en-US">
                <a:solidFill>
                  <a:prstClr val="black"/>
                </a:solidFill>
                <a:cs typeface="Arial" panose="020B0604020202020204" pitchFamily="34" charset="0"/>
              </a:rPr>
              <a:pPr fontAlgn="base">
                <a:spcBef>
                  <a:spcPct val="0"/>
                </a:spcBef>
                <a:spcAft>
                  <a:spcPct val="0"/>
                </a:spcAft>
                <a:defRPr/>
              </a:pPr>
              <a:t>9</a:t>
            </a:fld>
            <a:endParaRPr lang="en-US" altLang="en-US">
              <a:solidFill>
                <a:prstClr val="black"/>
              </a:solidFill>
              <a:cs typeface="Arial" panose="020B0604020202020204" pitchFamily="34" charset="0"/>
            </a:endParaRPr>
          </a:p>
        </p:txBody>
      </p:sp>
      <p:pic>
        <p:nvPicPr>
          <p:cNvPr id="7" name="Picture 6">
            <a:extLst>
              <a:ext uri="{FF2B5EF4-FFF2-40B4-BE49-F238E27FC236}">
                <a16:creationId xmlns:a16="http://schemas.microsoft.com/office/drawing/2014/main" id="{A812615C-02FE-4F9D-8EC6-3CEDB1BEDE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85570" y="6061077"/>
            <a:ext cx="9683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ttp://cak.go.ke/images/signature/cak.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7167" y="-1"/>
            <a:ext cx="1556657"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77343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Concourse</Template>
  <TotalTime>21626</TotalTime>
  <Words>1342</Words>
  <Application>Microsoft Office PowerPoint</Application>
  <PresentationFormat>On-screen Show (4:3)</PresentationFormat>
  <Paragraphs>193</Paragraphs>
  <Slides>15</Slides>
  <Notes>4</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15</vt:i4>
      </vt:variant>
    </vt:vector>
  </HeadingPairs>
  <TitlesOfParts>
    <vt:vector size="27" baseType="lpstr">
      <vt:lpstr>Arial</vt:lpstr>
      <vt:lpstr>Calibri</vt:lpstr>
      <vt:lpstr>Lucida Sans Unicode</vt:lpstr>
      <vt:lpstr>Palatino Linotype</vt:lpstr>
      <vt:lpstr>Symbol</vt:lpstr>
      <vt:lpstr>Times New Roman</vt:lpstr>
      <vt:lpstr>Verdana</vt:lpstr>
      <vt:lpstr>Wingdings</vt:lpstr>
      <vt:lpstr>Wingdings 2</vt:lpstr>
      <vt:lpstr>Wingdings 3</vt:lpstr>
      <vt:lpstr>Concourse</vt:lpstr>
      <vt:lpstr>Custom Design</vt:lpstr>
      <vt:lpstr>PowerPoint Presentation</vt:lpstr>
      <vt:lpstr>INTRODUCTION </vt:lpstr>
      <vt:lpstr>How to identify mergers that raise competition concerns? Should notification criteria be revised?</vt:lpstr>
      <vt:lpstr>Minority acquisitions: a minor concern? When is influence decisive? </vt:lpstr>
      <vt:lpstr>Merger Boom: How authorities can tackle the post-pandemic increase in M&amp;A activity</vt:lpstr>
      <vt:lpstr>Innovative tools and methodologies for merger review (E.g. online surveys/ network analysis/Big Data/Text Mining)</vt:lpstr>
      <vt:lpstr>Digitization of the economy from the antitrust perspective: The emergence of innovative and modern digital solutions for traditional markets</vt:lpstr>
      <vt:lpstr>Entry and Potential Competition analysis in digital markets.</vt:lpstr>
      <vt:lpstr>Lessons learned by authorities on how to avoid ineffective remedies.</vt:lpstr>
      <vt:lpstr>Behavioral Remedies </vt:lpstr>
      <vt:lpstr>What is next? Challenges faced by the merger control in the new world.</vt:lpstr>
      <vt:lpstr>Takeaways and way forward</vt:lpstr>
      <vt:lpstr>Takeaways and way forward cont…</vt:lpstr>
      <vt:lpstr>  END THANK YOU!</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ICN 2013: Regional Competition Networks</dc:title>
  <dc:creator>.user</dc:creator>
  <cp:lastModifiedBy>Mohammed B. Adan</cp:lastModifiedBy>
  <cp:revision>1103</cp:revision>
  <cp:lastPrinted>2018-11-01T13:48:25Z</cp:lastPrinted>
  <dcterms:created xsi:type="dcterms:W3CDTF">2013-04-16T04:53:56Z</dcterms:created>
  <dcterms:modified xsi:type="dcterms:W3CDTF">2022-05-27T12:45:10Z</dcterms:modified>
</cp:coreProperties>
</file>